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072804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78195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22831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5154483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62625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8294515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5312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97412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39576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98501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43160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44700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31219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53238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489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85398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33683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14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ransition spd="slow">
    <p:wheel spokes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430" y="344658"/>
            <a:ext cx="10058400" cy="1828020"/>
          </a:xfrm>
        </p:spPr>
        <p:txBody>
          <a:bodyPr>
            <a:normAutofit/>
          </a:bodyPr>
          <a:lstStyle/>
          <a:p>
            <a:r>
              <a:rPr lang="fr-FR" sz="8000" dirty="0" err="1" smtClean="0"/>
              <a:t>Lectiones</a:t>
            </a:r>
            <a:r>
              <a:rPr lang="fr-FR" sz="8000" dirty="0" smtClean="0"/>
              <a:t> </a:t>
            </a:r>
            <a:r>
              <a:rPr lang="fr-FR" sz="8000" dirty="0" err="1" smtClean="0"/>
              <a:t>latinae</a:t>
            </a:r>
            <a:endParaRPr lang="fr-FR" sz="8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32756" y="6287809"/>
            <a:ext cx="3338935" cy="43718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CUM MAGISTRA BACCI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92760"/>
      </p:ext>
    </p:extLst>
  </p:cSld>
  <p:clrMapOvr>
    <a:masterClrMapping/>
  </p:clrMapOvr>
  <p:transition spd="slow" advTm="10731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2273" y="95086"/>
            <a:ext cx="11023234" cy="1491437"/>
          </a:xfrm>
        </p:spPr>
        <p:txBody>
          <a:bodyPr>
            <a:normAutofit/>
          </a:bodyPr>
          <a:lstStyle/>
          <a:p>
            <a:r>
              <a:rPr lang="fr-FR" sz="4400" spc="-340" dirty="0">
                <a:latin typeface="Arial MT"/>
                <a:cs typeface="Arial MT"/>
              </a:rPr>
              <a:t>De</a:t>
            </a:r>
            <a:r>
              <a:rPr lang="fr-FR" sz="4400" spc="-30" dirty="0">
                <a:latin typeface="Arial MT"/>
                <a:cs typeface="Arial MT"/>
              </a:rPr>
              <a:t> </a:t>
            </a:r>
            <a:r>
              <a:rPr lang="fr-FR" sz="4400" dirty="0">
                <a:latin typeface="Arial MT"/>
                <a:cs typeface="Arial MT"/>
              </a:rPr>
              <a:t>la</a:t>
            </a:r>
            <a:r>
              <a:rPr lang="fr-FR" sz="4400" spc="-210" dirty="0">
                <a:latin typeface="Arial MT"/>
                <a:cs typeface="Arial MT"/>
              </a:rPr>
              <a:t> </a:t>
            </a:r>
            <a:r>
              <a:rPr lang="fr-FR" sz="4400" spc="-55" dirty="0">
                <a:latin typeface="Arial MT"/>
                <a:cs typeface="Arial MT"/>
              </a:rPr>
              <a:t>rigolade</a:t>
            </a:r>
            <a:r>
              <a:rPr lang="fr-FR" sz="4400" spc="-190" dirty="0">
                <a:latin typeface="Arial MT"/>
                <a:cs typeface="Arial MT"/>
              </a:rPr>
              <a:t> </a:t>
            </a:r>
            <a:r>
              <a:rPr lang="fr-FR" sz="4400" spc="-10" dirty="0">
                <a:latin typeface="Arial MT"/>
                <a:cs typeface="Arial MT"/>
              </a:rPr>
              <a:t>et</a:t>
            </a:r>
            <a:r>
              <a:rPr lang="fr-FR" sz="4400" spc="-135" dirty="0">
                <a:latin typeface="Arial MT"/>
                <a:cs typeface="Arial MT"/>
              </a:rPr>
              <a:t> </a:t>
            </a:r>
            <a:r>
              <a:rPr lang="fr-FR" sz="4400" dirty="0">
                <a:latin typeface="Arial MT"/>
                <a:cs typeface="Arial MT"/>
              </a:rPr>
              <a:t>de</a:t>
            </a:r>
            <a:r>
              <a:rPr lang="fr-FR" sz="4400" spc="-120" dirty="0">
                <a:latin typeface="Arial MT"/>
                <a:cs typeface="Arial MT"/>
              </a:rPr>
              <a:t> </a:t>
            </a:r>
            <a:r>
              <a:rPr lang="fr-FR" sz="4400" dirty="0">
                <a:latin typeface="Arial MT"/>
                <a:cs typeface="Arial MT"/>
              </a:rPr>
              <a:t>la</a:t>
            </a:r>
            <a:r>
              <a:rPr lang="fr-FR" sz="4400" spc="-114" dirty="0">
                <a:latin typeface="Arial MT"/>
                <a:cs typeface="Arial MT"/>
              </a:rPr>
              <a:t> </a:t>
            </a:r>
            <a:r>
              <a:rPr lang="fr-FR" sz="4400" spc="-130" dirty="0">
                <a:latin typeface="Arial MT"/>
                <a:cs typeface="Arial MT"/>
              </a:rPr>
              <a:t>détente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796" y="1586523"/>
            <a:ext cx="11484342" cy="47595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fr-FR" sz="2800" dirty="0">
                <a:solidFill>
                  <a:schemeClr val="tx1"/>
                </a:solidFill>
                <a:latin typeface="Arial MT"/>
                <a:cs typeface="Arial MT"/>
              </a:rPr>
              <a:t>Le</a:t>
            </a:r>
            <a:r>
              <a:rPr lang="fr-FR" sz="2800" spc="2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MT"/>
                <a:cs typeface="Arial MT"/>
              </a:rPr>
              <a:t>cours</a:t>
            </a:r>
            <a:r>
              <a:rPr lang="fr-FR" sz="2800" spc="-2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MT"/>
                <a:cs typeface="Arial MT"/>
              </a:rPr>
              <a:t>de</a:t>
            </a:r>
            <a:r>
              <a:rPr lang="fr-FR" sz="2800" spc="2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MT"/>
                <a:cs typeface="Arial MT"/>
              </a:rPr>
              <a:t>grec</a:t>
            </a:r>
            <a:r>
              <a:rPr lang="fr-FR" sz="2800" spc="-1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MT"/>
                <a:cs typeface="Arial MT"/>
              </a:rPr>
              <a:t>c’est</a:t>
            </a:r>
            <a:r>
              <a:rPr lang="fr-FR" sz="2800" spc="-12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MT"/>
                <a:cs typeface="Arial MT"/>
              </a:rPr>
              <a:t>aussi</a:t>
            </a:r>
            <a:r>
              <a:rPr lang="fr-FR" sz="2800" spc="-1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fr-FR" sz="2800" spc="-50" dirty="0">
                <a:solidFill>
                  <a:schemeClr val="tx1"/>
                </a:solidFill>
                <a:latin typeface="Arial MT"/>
                <a:cs typeface="Arial MT"/>
              </a:rPr>
              <a:t>:</a:t>
            </a:r>
            <a:endParaRPr lang="fr-FR" sz="28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5910" algn="l"/>
              </a:tabLst>
            </a:pPr>
            <a:r>
              <a:rPr lang="fr-FR" sz="2800" dirty="0" smtClean="0">
                <a:solidFill>
                  <a:schemeClr val="tx1"/>
                </a:solidFill>
                <a:latin typeface="Arial MT"/>
                <a:cs typeface="Arial MT"/>
              </a:rPr>
              <a:t>Des</a:t>
            </a:r>
            <a:r>
              <a:rPr lang="fr-FR" sz="2800" spc="-15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MT"/>
                <a:cs typeface="Arial MT"/>
              </a:rPr>
              <a:t>cours</a:t>
            </a:r>
            <a:r>
              <a:rPr lang="fr-FR" sz="2800" spc="-2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fr-FR" sz="2800" spc="-10" dirty="0" smtClean="0">
                <a:solidFill>
                  <a:schemeClr val="tx1"/>
                </a:solidFill>
                <a:latin typeface="Arial MT"/>
                <a:cs typeface="Arial MT"/>
              </a:rPr>
              <a:t>ludiques : on rigole beaucoup, de quoi décompresser après une journée de sept heures de cours !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5910" algn="l"/>
              </a:tabLst>
            </a:pPr>
            <a:r>
              <a:rPr lang="fr-FR" sz="2800" spc="-10" dirty="0" smtClean="0">
                <a:solidFill>
                  <a:schemeClr val="tx1"/>
                </a:solidFill>
                <a:latin typeface="Arial MT"/>
                <a:cs typeface="Arial MT"/>
              </a:rPr>
              <a:t>Une bonne ambiance : les camarades sont </a:t>
            </a:r>
            <a:r>
              <a:rPr lang="fr-FR" sz="2800" spc="-10" dirty="0" err="1" smtClean="0">
                <a:solidFill>
                  <a:schemeClr val="tx1"/>
                </a:solidFill>
                <a:latin typeface="Arial MT"/>
                <a:cs typeface="Arial MT"/>
              </a:rPr>
              <a:t>gentil·e·s</a:t>
            </a:r>
            <a:r>
              <a:rPr lang="fr-FR" sz="2800" spc="-10" dirty="0" smtClean="0">
                <a:solidFill>
                  <a:schemeClr val="tx1"/>
                </a:solidFill>
                <a:latin typeface="Arial MT"/>
                <a:cs typeface="Arial MT"/>
              </a:rPr>
              <a:t> (après, on ne garantit rien pour les années à venir)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5910" algn="l"/>
              </a:tabLst>
            </a:pPr>
            <a:r>
              <a:rPr lang="fr-FR" sz="2800" spc="-10" dirty="0" smtClean="0">
                <a:solidFill>
                  <a:schemeClr val="tx1"/>
                </a:solidFill>
                <a:latin typeface="Arial MT"/>
                <a:cs typeface="Arial MT"/>
              </a:rPr>
              <a:t>Et une professeure formidable ! </a:t>
            </a:r>
            <a:r>
              <a:rPr lang="fr-FR" sz="2800" spc="-10" dirty="0" smtClean="0">
                <a:solidFill>
                  <a:schemeClr val="tx1"/>
                </a:solidFill>
                <a:latin typeface="Arial MT"/>
                <a:cs typeface="Arial MT"/>
                <a:sym typeface="Wingdings" panose="05000000000000000000" pitchFamily="2" charset="2"/>
              </a:rPr>
              <a:t>   </a:t>
            </a:r>
            <a:endParaRPr lang="fr-FR" sz="2800" dirty="0" smtClean="0">
              <a:solidFill>
                <a:schemeClr val="tx1"/>
              </a:solidFill>
              <a:latin typeface="Arial MT"/>
              <a:cs typeface="Arial MT"/>
              <a:sym typeface="Wingdings" panose="05000000000000000000" pitchFamily="2" charset="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5910" algn="l"/>
              </a:tabLst>
            </a:pPr>
            <a:endParaRPr lang="fr-FR" sz="2800" dirty="0">
              <a:solidFill>
                <a:schemeClr val="tx1"/>
              </a:solidFill>
              <a:latin typeface="Arial MT"/>
              <a:cs typeface="Arial MT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  <a:tabLst>
                <a:tab pos="295910" algn="l"/>
              </a:tabLst>
            </a:pPr>
            <a:r>
              <a:rPr lang="fr-FR" sz="2800" dirty="0" smtClean="0">
                <a:solidFill>
                  <a:schemeClr val="tx1"/>
                </a:solidFill>
                <a:latin typeface="Arial MT"/>
                <a:cs typeface="Arial MT"/>
                <a:sym typeface="Wingdings" panose="05000000000000000000" pitchFamily="2" charset="2"/>
              </a:rPr>
              <a:t>						</a:t>
            </a:r>
            <a:r>
              <a:rPr lang="fr-FR" sz="2800" dirty="0" smtClean="0">
                <a:solidFill>
                  <a:schemeClr val="tx1"/>
                </a:solidFill>
                <a:latin typeface="Arial MT"/>
                <a:cs typeface="Arial MT"/>
              </a:rPr>
              <a:t>PS : Ah, oui, c’est quelques</a:t>
            </a:r>
            <a:r>
              <a:rPr lang="fr-FR" sz="2800" spc="275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MT"/>
                <a:cs typeface="Arial MT"/>
              </a:rPr>
              <a:t>points</a:t>
            </a:r>
            <a:r>
              <a:rPr lang="fr-FR" sz="2800" spc="2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fr-FR" sz="2800" dirty="0" smtClean="0">
                <a:solidFill>
                  <a:schemeClr val="tx1"/>
                </a:solidFill>
                <a:latin typeface="Arial MT"/>
                <a:cs typeface="Arial MT"/>
              </a:rPr>
              <a:t>pour le</a:t>
            </a:r>
            <a:r>
              <a:rPr lang="fr-FR" sz="2800" spc="5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fr-FR" sz="2800" spc="-10" dirty="0" smtClean="0">
                <a:solidFill>
                  <a:schemeClr val="tx1"/>
                </a:solidFill>
                <a:latin typeface="Arial MT"/>
                <a:cs typeface="Arial MT"/>
              </a:rPr>
              <a:t>brevet aussi…</a:t>
            </a:r>
            <a:endParaRPr lang="fr-FR" sz="2800" dirty="0">
              <a:solidFill>
                <a:schemeClr val="tx1"/>
              </a:solidFill>
              <a:latin typeface="Arial MT"/>
              <a:cs typeface="Arial MT"/>
            </a:endParaRPr>
          </a:p>
          <a:p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77321"/>
      </p:ext>
    </p:extLst>
  </p:cSld>
  <p:clrMapOvr>
    <a:masterClrMapping/>
  </p:clrMapOvr>
  <p:transition spd="slow" advTm="20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6181" y="376439"/>
            <a:ext cx="8534400" cy="1507067"/>
          </a:xfrm>
        </p:spPr>
        <p:txBody>
          <a:bodyPr>
            <a:normAutofit/>
          </a:bodyPr>
          <a:lstStyle/>
          <a:p>
            <a:r>
              <a:rPr lang="fr-FR" sz="6600" dirty="0"/>
              <a:t>PETITE PAGE DE PUB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246" y="2334847"/>
            <a:ext cx="11519877" cy="3964353"/>
          </a:xfrm>
        </p:spPr>
        <p:txBody>
          <a:bodyPr>
            <a:noAutofit/>
          </a:bodyPr>
          <a:lstStyle/>
          <a:p>
            <a:pPr marL="12700">
              <a:lnSpc>
                <a:spcPts val="2710"/>
              </a:lnSpc>
              <a:spcBef>
                <a:spcPts val="130"/>
              </a:spcBef>
            </a:pPr>
            <a:r>
              <a:rPr lang="fr-FR" sz="3200" dirty="0">
                <a:solidFill>
                  <a:schemeClr val="tx1"/>
                </a:solidFill>
              </a:rPr>
              <a:t>Tu es </a:t>
            </a:r>
            <a:r>
              <a:rPr lang="fr-FR" sz="3200" dirty="0" err="1">
                <a:solidFill>
                  <a:schemeClr val="tx1"/>
                </a:solidFill>
              </a:rPr>
              <a:t>énervé·e</a:t>
            </a:r>
            <a:r>
              <a:rPr lang="fr-FR" sz="3200" dirty="0">
                <a:solidFill>
                  <a:schemeClr val="tx1"/>
                </a:solidFill>
              </a:rPr>
              <a:t> ?! Tu veux te défouler ?! Va en cours de grec, ce sera la fête ! </a:t>
            </a:r>
            <a:r>
              <a:rPr lang="fr-FR" sz="3200" dirty="0" smtClean="0">
                <a:solidFill>
                  <a:schemeClr val="tx1"/>
                </a:solidFill>
              </a:rPr>
              <a:t>(</a:t>
            </a:r>
            <a:r>
              <a:rPr lang="fr-FR" sz="3200" dirty="0" err="1" smtClean="0">
                <a:solidFill>
                  <a:schemeClr val="tx1"/>
                </a:solidFill>
              </a:rPr>
              <a:t>Taïna</a:t>
            </a:r>
            <a:r>
              <a:rPr lang="fr-FR" sz="3200" dirty="0">
                <a:solidFill>
                  <a:schemeClr val="tx1"/>
                </a:solidFill>
              </a:rPr>
              <a:t>, élève de grec)</a:t>
            </a:r>
          </a:p>
          <a:p>
            <a:pPr marL="12700">
              <a:lnSpc>
                <a:spcPts val="2710"/>
              </a:lnSpc>
              <a:spcBef>
                <a:spcPts val="130"/>
              </a:spcBef>
            </a:pPr>
            <a:endParaRPr lang="fr-FR" sz="3200" dirty="0">
              <a:solidFill>
                <a:schemeClr val="tx1"/>
              </a:solidFill>
            </a:endParaRPr>
          </a:p>
          <a:p>
            <a:pPr marL="12700">
              <a:lnSpc>
                <a:spcPts val="2710"/>
              </a:lnSpc>
              <a:spcBef>
                <a:spcPts val="1145"/>
              </a:spcBef>
            </a:pPr>
            <a:r>
              <a:rPr lang="fr-FR" sz="3200" dirty="0">
                <a:solidFill>
                  <a:schemeClr val="tx1"/>
                </a:solidFill>
              </a:rPr>
              <a:t>Tu pourras assassiner des gens, enlever des femmes pour les sacrifier et écouter des histoires d’amour qui finissent mal (c’est une exclusivité du grec, profites-en) </a:t>
            </a:r>
            <a:r>
              <a:rPr lang="fr-FR" sz="3200" dirty="0" smtClean="0">
                <a:solidFill>
                  <a:schemeClr val="tx1"/>
                </a:solidFill>
              </a:rPr>
              <a:t>!!!</a:t>
            </a:r>
          </a:p>
          <a:p>
            <a:pPr marL="0" indent="0">
              <a:lnSpc>
                <a:spcPts val="2710"/>
              </a:lnSpc>
              <a:spcBef>
                <a:spcPts val="1145"/>
              </a:spcBef>
              <a:buNone/>
            </a:pPr>
            <a:endParaRPr lang="fr-FR" sz="3200" dirty="0">
              <a:solidFill>
                <a:schemeClr val="tx1"/>
              </a:solidFill>
            </a:endParaRPr>
          </a:p>
          <a:p>
            <a:pPr marL="12700">
              <a:lnSpc>
                <a:spcPts val="2705"/>
              </a:lnSpc>
              <a:spcBef>
                <a:spcPts val="1145"/>
              </a:spcBef>
            </a:pPr>
            <a:r>
              <a:rPr lang="fr-FR" sz="3200" dirty="0">
                <a:solidFill>
                  <a:schemeClr val="tx1"/>
                </a:solidFill>
              </a:rPr>
              <a:t>P.S : Pour rassurer les parents, nous n’avons pas encore diagnostiqué de cas de folie ou de violence.</a:t>
            </a:r>
          </a:p>
          <a:p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86913"/>
      </p:ext>
    </p:extLst>
  </p:cSld>
  <p:clrMapOvr>
    <a:masterClrMapping/>
  </p:clrMapOvr>
  <p:transition spd="slow" advTm="16192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521" y="311961"/>
            <a:ext cx="8534400" cy="788053"/>
          </a:xfrm>
        </p:spPr>
        <p:txBody>
          <a:bodyPr>
            <a:noAutofit/>
          </a:bodyPr>
          <a:lstStyle/>
          <a:p>
            <a:r>
              <a:rPr lang="fr-FR" sz="4800" b="1" dirty="0" smtClean="0"/>
              <a:t>EN Résumé : </a:t>
            </a:r>
            <a:endParaRPr lang="fr-FR" sz="4800" b="1" dirty="0"/>
          </a:p>
        </p:txBody>
      </p:sp>
      <p:pic>
        <p:nvPicPr>
          <p:cNvPr id="1026" name="Picture 2" descr="Aperçu de l’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9" y="1423963"/>
            <a:ext cx="9018954" cy="50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86174"/>
      </p:ext>
    </p:extLst>
  </p:cSld>
  <p:clrMapOvr>
    <a:masterClrMapping/>
  </p:clrMapOvr>
  <p:transition spd="slow" advTm="15536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H="1">
            <a:off x="-2934393" y="4487332"/>
            <a:ext cx="1774460" cy="150706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11125" y="1058333"/>
            <a:ext cx="5500457" cy="846667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tx1"/>
                </a:solidFill>
              </a:rPr>
              <a:t>En plus c’est le même alphabet qu’en français </a:t>
            </a: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334" y="2838373"/>
            <a:ext cx="4972050" cy="2628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315" y="177800"/>
            <a:ext cx="4775200" cy="3242733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20431" y="4149970"/>
            <a:ext cx="6361723" cy="2016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>
                <a:solidFill>
                  <a:schemeClr val="tx1"/>
                </a:solidFill>
              </a:rPr>
              <a:t>En latin, on apprend la langue, il y a des déclinaisons (comme en allemand) et des conjugaisons 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14439"/>
      </p:ext>
    </p:extLst>
  </p:cSld>
  <p:clrMapOvr>
    <a:masterClrMapping/>
  </p:clrMapOvr>
  <p:transition spd="slow" advTm="10961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382384"/>
            <a:ext cx="9319480" cy="37128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000" dirty="0" smtClean="0">
                <a:solidFill>
                  <a:schemeClr val="tx1"/>
                </a:solidFill>
              </a:rPr>
              <a:t>En latin on parle aussi : </a:t>
            </a:r>
          </a:p>
          <a:p>
            <a:r>
              <a:rPr lang="fr-FR" sz="3000" dirty="0" smtClean="0">
                <a:solidFill>
                  <a:schemeClr val="tx1"/>
                </a:solidFill>
              </a:rPr>
              <a:t>Des dieux latins, </a:t>
            </a:r>
          </a:p>
          <a:p>
            <a:r>
              <a:rPr lang="fr-FR" sz="3000" dirty="0" smtClean="0">
                <a:solidFill>
                  <a:schemeClr val="tx1"/>
                </a:solidFill>
              </a:rPr>
              <a:t>D’émeutes</a:t>
            </a:r>
          </a:p>
          <a:p>
            <a:r>
              <a:rPr lang="fr-FR" sz="3000" dirty="0">
                <a:solidFill>
                  <a:schemeClr val="tx1"/>
                </a:solidFill>
              </a:rPr>
              <a:t>D</a:t>
            </a:r>
            <a:r>
              <a:rPr lang="fr-FR" sz="3000" dirty="0" smtClean="0">
                <a:solidFill>
                  <a:schemeClr val="tx1"/>
                </a:solidFill>
              </a:rPr>
              <a:t>es combats de gladiateurs impressionnants</a:t>
            </a:r>
          </a:p>
          <a:p>
            <a:r>
              <a:rPr lang="fr-FR" sz="3000" dirty="0" smtClean="0">
                <a:solidFill>
                  <a:schemeClr val="tx1"/>
                </a:solidFill>
              </a:rPr>
              <a:t>Des renversements de pouvoir avec des histoires tragiques</a:t>
            </a:r>
          </a:p>
          <a:p>
            <a:r>
              <a:rPr lang="fr-FR" sz="3000" dirty="0" smtClean="0">
                <a:solidFill>
                  <a:schemeClr val="tx1"/>
                </a:solidFill>
              </a:rPr>
              <a:t>D’histoires </a:t>
            </a:r>
            <a:r>
              <a:rPr lang="fr-FR" sz="3000" dirty="0">
                <a:solidFill>
                  <a:schemeClr val="tx1"/>
                </a:solidFill>
              </a:rPr>
              <a:t>de fantôme …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125" y="1590851"/>
            <a:ext cx="2452956" cy="41049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292" y="3932494"/>
            <a:ext cx="4024320" cy="27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99624"/>
      </p:ext>
    </p:extLst>
  </p:cSld>
  <p:clrMapOvr>
    <a:masterClrMapping/>
  </p:clrMapOvr>
  <p:transition spd="slow" advTm="10989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21" y="2239347"/>
            <a:ext cx="7507109" cy="1832468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tx1"/>
                </a:solidFill>
              </a:rPr>
              <a:t>En latin l’atmosphère est calme, on peut rigoler… Mais on sait aussi se mettre dans des bonnes conditions de travail</a:t>
            </a:r>
          </a:p>
          <a:p>
            <a:endParaRPr lang="fr-FR" sz="3200" dirty="0">
              <a:solidFill>
                <a:schemeClr val="tx1"/>
              </a:solidFill>
            </a:endParaRPr>
          </a:p>
          <a:p>
            <a:r>
              <a:rPr lang="fr-FR" sz="3200" dirty="0" smtClean="0">
                <a:solidFill>
                  <a:schemeClr val="tx1"/>
                </a:solidFill>
              </a:rPr>
              <a:t>Une professeure qui sait écouter ses élèves </a:t>
            </a:r>
          </a:p>
          <a:p>
            <a:endParaRPr lang="fr-FR" sz="3200" dirty="0">
              <a:solidFill>
                <a:schemeClr val="tx1"/>
              </a:solidFill>
            </a:endParaRPr>
          </a:p>
          <a:p>
            <a:r>
              <a:rPr lang="fr-FR" sz="3200" dirty="0" smtClean="0">
                <a:solidFill>
                  <a:schemeClr val="tx1"/>
                </a:solidFill>
              </a:rPr>
              <a:t>Une heure de cours par semaine en 5</a:t>
            </a:r>
            <a:r>
              <a:rPr lang="fr-FR" sz="3200" baseline="30000" dirty="0" smtClean="0">
                <a:solidFill>
                  <a:schemeClr val="tx1"/>
                </a:solidFill>
              </a:rPr>
              <a:t>e</a:t>
            </a:r>
            <a:r>
              <a:rPr lang="fr-FR" sz="3200" dirty="0" smtClean="0">
                <a:solidFill>
                  <a:schemeClr val="tx1"/>
                </a:solidFill>
              </a:rPr>
              <a:t>, puis 2 en 4</a:t>
            </a:r>
            <a:r>
              <a:rPr lang="fr-FR" sz="3200" baseline="30000" dirty="0" smtClean="0">
                <a:solidFill>
                  <a:schemeClr val="tx1"/>
                </a:solidFill>
              </a:rPr>
              <a:t>e</a:t>
            </a:r>
            <a:r>
              <a:rPr lang="fr-FR" sz="3200" dirty="0" smtClean="0">
                <a:solidFill>
                  <a:schemeClr val="tx1"/>
                </a:solidFill>
              </a:rPr>
              <a:t> et en 3e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62149"/>
      </p:ext>
    </p:extLst>
  </p:cSld>
  <p:clrMapOvr>
    <a:masterClrMapping/>
  </p:clrMapOvr>
  <p:transition spd="slow" advTm="15729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092" y="2258007"/>
            <a:ext cx="11637108" cy="2509377"/>
          </a:xfrm>
        </p:spPr>
        <p:txBody>
          <a:bodyPr>
            <a:normAutofit/>
          </a:bodyPr>
          <a:lstStyle/>
          <a:p>
            <a:r>
              <a:rPr lang="fr-FR" sz="4800" dirty="0" smtClean="0"/>
              <a:t>Le latin : l’option qu’il vous faut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6898" y="5393093"/>
            <a:ext cx="1315614" cy="1101011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4314140"/>
      </p:ext>
    </p:extLst>
  </p:cSld>
  <p:clrMapOvr>
    <a:masterClrMapping/>
  </p:clrMapOvr>
  <p:transition spd="slow" advTm="6234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754" y="2416254"/>
            <a:ext cx="10558584" cy="2413653"/>
          </a:xfrm>
        </p:spPr>
        <p:txBody>
          <a:bodyPr>
            <a:normAutofit/>
          </a:bodyPr>
          <a:lstStyle/>
          <a:p>
            <a:r>
              <a:rPr lang="fr-FR" sz="5300" dirty="0" smtClean="0"/>
              <a:t>Et en 3</a:t>
            </a:r>
            <a:r>
              <a:rPr lang="fr-FR" sz="5300" baseline="30000" dirty="0" smtClean="0"/>
              <a:t>e</a:t>
            </a:r>
            <a:r>
              <a:rPr lang="fr-FR" sz="5300" dirty="0" smtClean="0"/>
              <a:t>… on passe au grec </a:t>
            </a:r>
            <a:r>
              <a:rPr lang="fr-FR" dirty="0" smtClean="0"/>
              <a:t>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078173"/>
      </p:ext>
    </p:extLst>
  </p:cSld>
  <p:clrMapOvr>
    <a:masterClrMapping/>
  </p:clrMapOvr>
  <p:transition spd="slow" advTm="5939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585573" cy="1991622"/>
          </a:xfrm>
        </p:spPr>
        <p:txBody>
          <a:bodyPr/>
          <a:lstStyle/>
          <a:p>
            <a:pPr algn="ctr"/>
            <a:r>
              <a:rPr lang="el-GR" sz="6600" spc="125" dirty="0">
                <a:latin typeface="Calibri"/>
                <a:cs typeface="Calibri"/>
              </a:rPr>
              <a:t>ΜΑΘΗΜΑ</a:t>
            </a:r>
            <a:r>
              <a:rPr lang="el-GR" sz="6600" spc="170" dirty="0">
                <a:latin typeface="Calibri"/>
                <a:cs typeface="Calibri"/>
              </a:rPr>
              <a:t> </a:t>
            </a:r>
            <a:r>
              <a:rPr lang="el-GR" sz="6600" spc="114" dirty="0">
                <a:latin typeface="Calibri"/>
                <a:cs typeface="Calibri"/>
              </a:rPr>
              <a:t>ΕΛΛΕΝΙΚΟΝ</a:t>
            </a:r>
            <a:r>
              <a:rPr lang="el-GR" dirty="0">
                <a:latin typeface="Calibri"/>
                <a:cs typeface="Calibri"/>
              </a:rPr>
              <a:t/>
            </a:r>
            <a:br>
              <a:rPr lang="el-GR" dirty="0">
                <a:latin typeface="Calibri"/>
                <a:cs typeface="Calibri"/>
              </a:rPr>
            </a:br>
            <a:endParaRPr lang="fr-FR" dirty="0"/>
          </a:p>
        </p:txBody>
      </p:sp>
      <p:pic>
        <p:nvPicPr>
          <p:cNvPr id="4" name="object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1112" y="404446"/>
            <a:ext cx="5793093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08416"/>
      </p:ext>
    </p:extLst>
  </p:cSld>
  <p:clrMapOvr>
    <a:masterClrMapping/>
  </p:clrMapOvr>
  <p:transition spd="slow" advTm="6045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071" y="266702"/>
            <a:ext cx="8534400" cy="1507067"/>
          </a:xfrm>
        </p:spPr>
        <p:txBody>
          <a:bodyPr/>
          <a:lstStyle/>
          <a:p>
            <a:r>
              <a:rPr lang="fr-FR" b="1" u="sng" spc="-525" dirty="0">
                <a:uFill>
                  <a:solidFill>
                    <a:schemeClr val="tx1"/>
                  </a:solidFill>
                </a:uFill>
                <a:latin typeface="Arial"/>
                <a:cs typeface="Arial"/>
              </a:rPr>
              <a:t>Le</a:t>
            </a:r>
            <a:r>
              <a:rPr lang="fr-FR" b="1" u="sng" spc="-90" dirty="0">
                <a:uFill>
                  <a:solidFill>
                    <a:schemeClr val="tx1"/>
                  </a:solidFill>
                </a:uFill>
                <a:latin typeface="Arial"/>
                <a:cs typeface="Arial"/>
              </a:rPr>
              <a:t> </a:t>
            </a:r>
            <a:r>
              <a:rPr lang="fr-FR" b="1" u="sng" spc="-400" dirty="0">
                <a:uFill>
                  <a:solidFill>
                    <a:schemeClr val="tx1"/>
                  </a:solidFill>
                </a:uFill>
                <a:latin typeface="Arial"/>
                <a:cs typeface="Arial"/>
              </a:rPr>
              <a:t>cours</a:t>
            </a:r>
            <a:r>
              <a:rPr lang="fr-FR" b="1" u="sng" spc="-245" dirty="0">
                <a:uFill>
                  <a:solidFill>
                    <a:schemeClr val="tx1"/>
                  </a:solidFill>
                </a:uFill>
                <a:latin typeface="Arial"/>
                <a:cs typeface="Arial"/>
              </a:rPr>
              <a:t> </a:t>
            </a:r>
            <a:r>
              <a:rPr lang="fr-FR" b="1" u="sng" spc="-310" dirty="0">
                <a:uFill>
                  <a:solidFill>
                    <a:schemeClr val="tx1"/>
                  </a:solidFill>
                </a:uFill>
                <a:latin typeface="Arial"/>
                <a:cs typeface="Arial"/>
              </a:rPr>
              <a:t>de</a:t>
            </a:r>
            <a:r>
              <a:rPr lang="fr-FR" b="1" u="sng" spc="-95" dirty="0">
                <a:uFill>
                  <a:solidFill>
                    <a:schemeClr val="tx1"/>
                  </a:solidFill>
                </a:uFill>
                <a:latin typeface="Arial"/>
                <a:cs typeface="Arial"/>
              </a:rPr>
              <a:t> </a:t>
            </a:r>
            <a:r>
              <a:rPr lang="fr-FR" b="1" u="sng" spc="-360" dirty="0">
                <a:uFill>
                  <a:solidFill>
                    <a:schemeClr val="tx1"/>
                  </a:solidFill>
                </a:uFill>
                <a:latin typeface="Arial"/>
                <a:cs typeface="Arial"/>
              </a:rPr>
              <a:t>grec</a:t>
            </a:r>
            <a:r>
              <a:rPr lang="fr-FR" b="1" u="sng" spc="-145" dirty="0">
                <a:uFill>
                  <a:solidFill>
                    <a:schemeClr val="tx1"/>
                  </a:solidFill>
                </a:uFill>
                <a:latin typeface="Arial"/>
                <a:cs typeface="Arial"/>
              </a:rPr>
              <a:t> </a:t>
            </a:r>
            <a:r>
              <a:rPr lang="fr-FR" b="1" u="sng" spc="-295" dirty="0">
                <a:uFill>
                  <a:solidFill>
                    <a:schemeClr val="tx1"/>
                  </a:solidFill>
                </a:uFill>
                <a:latin typeface="Arial"/>
                <a:cs typeface="Arial"/>
              </a:rPr>
              <a:t>:</a:t>
            </a:r>
            <a:r>
              <a:rPr lang="fr-FR" b="1" u="sng" spc="-75" dirty="0">
                <a:uFill>
                  <a:solidFill>
                    <a:schemeClr val="tx1"/>
                  </a:solidFill>
                </a:uFill>
                <a:latin typeface="Arial"/>
                <a:cs typeface="Arial"/>
              </a:rPr>
              <a:t> </a:t>
            </a:r>
            <a:r>
              <a:rPr lang="fr-FR" b="1" u="sng" spc="-30" dirty="0">
                <a:uFill>
                  <a:solidFill>
                    <a:schemeClr val="tx1"/>
                  </a:solidFill>
                </a:uFill>
                <a:latin typeface="Arial"/>
                <a:cs typeface="Arial"/>
              </a:rPr>
              <a:t>la</a:t>
            </a:r>
            <a:r>
              <a:rPr lang="fr-FR" b="1" u="sng" spc="-210" dirty="0">
                <a:uFill>
                  <a:solidFill>
                    <a:schemeClr val="tx1"/>
                  </a:solidFill>
                </a:uFill>
                <a:latin typeface="Arial"/>
                <a:cs typeface="Arial"/>
              </a:rPr>
              <a:t> </a:t>
            </a:r>
            <a:r>
              <a:rPr lang="fr-FR" b="1" u="sng" spc="-135" dirty="0">
                <a:uFill>
                  <a:solidFill>
                    <a:schemeClr val="tx1"/>
                  </a:solidFill>
                </a:uFill>
                <a:latin typeface="Arial"/>
                <a:cs typeface="Arial"/>
              </a:rPr>
              <a:t>langue…</a:t>
            </a:r>
            <a:r>
              <a:rPr lang="fr-FR" dirty="0">
                <a:uFill>
                  <a:solidFill>
                    <a:schemeClr val="tx1"/>
                  </a:solidFill>
                </a:uFill>
              </a:rPr>
              <a:t/>
            </a:r>
            <a:br>
              <a:rPr lang="fr-FR" dirty="0">
                <a:uFill>
                  <a:solidFill>
                    <a:schemeClr val="tx1"/>
                  </a:solidFill>
                </a:uFill>
              </a:rPr>
            </a:br>
            <a:endParaRPr lang="fr-FR" dirty="0">
              <a:uFill>
                <a:solidFill>
                  <a:schemeClr val="tx1"/>
                </a:solidFill>
              </a:uFill>
            </a:endParaRPr>
          </a:p>
        </p:txBody>
      </p:sp>
      <p:grpSp>
        <p:nvGrpSpPr>
          <p:cNvPr id="15" name="object 2"/>
          <p:cNvGrpSpPr/>
          <p:nvPr/>
        </p:nvGrpSpPr>
        <p:grpSpPr>
          <a:xfrm>
            <a:off x="312276" y="1510241"/>
            <a:ext cx="11603990" cy="4800600"/>
            <a:chOff x="493763" y="1581911"/>
            <a:chExt cx="11585969" cy="4782693"/>
          </a:xfrm>
        </p:grpSpPr>
        <p:sp>
          <p:nvSpPr>
            <p:cNvPr id="16" name="object 3"/>
            <p:cNvSpPr/>
            <p:nvPr/>
          </p:nvSpPr>
          <p:spPr>
            <a:xfrm>
              <a:off x="6552692" y="1737359"/>
              <a:ext cx="5527040" cy="4627245"/>
            </a:xfrm>
            <a:custGeom>
              <a:avLst/>
              <a:gdLst/>
              <a:ahLst/>
              <a:cxnLst/>
              <a:rect l="l" t="t" r="r" b="b"/>
              <a:pathLst>
                <a:path w="5527040" h="4627245">
                  <a:moveTo>
                    <a:pt x="5237480" y="0"/>
                  </a:moveTo>
                  <a:lnTo>
                    <a:pt x="578230" y="0"/>
                  </a:lnTo>
                  <a:lnTo>
                    <a:pt x="531345" y="3783"/>
                  </a:lnTo>
                  <a:lnTo>
                    <a:pt x="486868" y="14737"/>
                  </a:lnTo>
                  <a:lnTo>
                    <a:pt x="445394" y="32266"/>
                  </a:lnTo>
                  <a:lnTo>
                    <a:pt x="407520" y="55778"/>
                  </a:lnTo>
                  <a:lnTo>
                    <a:pt x="373840" y="84677"/>
                  </a:lnTo>
                  <a:lnTo>
                    <a:pt x="344949" y="118369"/>
                  </a:lnTo>
                  <a:lnTo>
                    <a:pt x="321442" y="156259"/>
                  </a:lnTo>
                  <a:lnTo>
                    <a:pt x="303915" y="197754"/>
                  </a:lnTo>
                  <a:lnTo>
                    <a:pt x="292962" y="242258"/>
                  </a:lnTo>
                  <a:lnTo>
                    <a:pt x="289178" y="289178"/>
                  </a:lnTo>
                  <a:lnTo>
                    <a:pt x="289178" y="4048505"/>
                  </a:lnTo>
                  <a:lnTo>
                    <a:pt x="0" y="4048505"/>
                  </a:lnTo>
                  <a:lnTo>
                    <a:pt x="45718" y="4055876"/>
                  </a:lnTo>
                  <a:lnTo>
                    <a:pt x="85427" y="4076402"/>
                  </a:lnTo>
                  <a:lnTo>
                    <a:pt x="116741" y="4107701"/>
                  </a:lnTo>
                  <a:lnTo>
                    <a:pt x="137277" y="4147392"/>
                  </a:lnTo>
                  <a:lnTo>
                    <a:pt x="144652" y="4193095"/>
                  </a:lnTo>
                  <a:lnTo>
                    <a:pt x="137277" y="4238798"/>
                  </a:lnTo>
                  <a:lnTo>
                    <a:pt x="116741" y="4278489"/>
                  </a:lnTo>
                  <a:lnTo>
                    <a:pt x="85427" y="4309788"/>
                  </a:lnTo>
                  <a:lnTo>
                    <a:pt x="45718" y="4330314"/>
                  </a:lnTo>
                  <a:lnTo>
                    <a:pt x="0" y="4337685"/>
                  </a:lnTo>
                  <a:lnTo>
                    <a:pt x="289178" y="4337685"/>
                  </a:lnTo>
                  <a:lnTo>
                    <a:pt x="285395" y="4384592"/>
                  </a:lnTo>
                  <a:lnTo>
                    <a:pt x="274441" y="4429090"/>
                  </a:lnTo>
                  <a:lnTo>
                    <a:pt x="256912" y="4470582"/>
                  </a:lnTo>
                  <a:lnTo>
                    <a:pt x="233400" y="4508472"/>
                  </a:lnTo>
                  <a:lnTo>
                    <a:pt x="204501" y="4542167"/>
                  </a:lnTo>
                  <a:lnTo>
                    <a:pt x="170809" y="4571070"/>
                  </a:lnTo>
                  <a:lnTo>
                    <a:pt x="132919" y="4594587"/>
                  </a:lnTo>
                  <a:lnTo>
                    <a:pt x="91424" y="4612122"/>
                  </a:lnTo>
                  <a:lnTo>
                    <a:pt x="46920" y="4623079"/>
                  </a:lnTo>
                  <a:lnTo>
                    <a:pt x="0" y="4626864"/>
                  </a:lnTo>
                  <a:lnTo>
                    <a:pt x="4659249" y="4626864"/>
                  </a:lnTo>
                  <a:lnTo>
                    <a:pt x="4706134" y="4623079"/>
                  </a:lnTo>
                  <a:lnTo>
                    <a:pt x="4750611" y="4612122"/>
                  </a:lnTo>
                  <a:lnTo>
                    <a:pt x="4792085" y="4594587"/>
                  </a:lnTo>
                  <a:lnTo>
                    <a:pt x="4829959" y="4571070"/>
                  </a:lnTo>
                  <a:lnTo>
                    <a:pt x="4863639" y="4542167"/>
                  </a:lnTo>
                  <a:lnTo>
                    <a:pt x="4892530" y="4508472"/>
                  </a:lnTo>
                  <a:lnTo>
                    <a:pt x="4916037" y="4470582"/>
                  </a:lnTo>
                  <a:lnTo>
                    <a:pt x="4933564" y="4429090"/>
                  </a:lnTo>
                  <a:lnTo>
                    <a:pt x="4944517" y="4384592"/>
                  </a:lnTo>
                  <a:lnTo>
                    <a:pt x="4948301" y="4337685"/>
                  </a:lnTo>
                  <a:lnTo>
                    <a:pt x="4948301" y="578357"/>
                  </a:lnTo>
                  <a:lnTo>
                    <a:pt x="578230" y="578357"/>
                  </a:lnTo>
                  <a:lnTo>
                    <a:pt x="532573" y="570982"/>
                  </a:lnTo>
                  <a:lnTo>
                    <a:pt x="492903" y="550446"/>
                  </a:lnTo>
                  <a:lnTo>
                    <a:pt x="461608" y="519132"/>
                  </a:lnTo>
                  <a:lnTo>
                    <a:pt x="441079" y="479423"/>
                  </a:lnTo>
                  <a:lnTo>
                    <a:pt x="433704" y="433704"/>
                  </a:lnTo>
                  <a:lnTo>
                    <a:pt x="441079" y="388047"/>
                  </a:lnTo>
                  <a:lnTo>
                    <a:pt x="461608" y="348377"/>
                  </a:lnTo>
                  <a:lnTo>
                    <a:pt x="492903" y="317082"/>
                  </a:lnTo>
                  <a:lnTo>
                    <a:pt x="532573" y="296553"/>
                  </a:lnTo>
                  <a:lnTo>
                    <a:pt x="578230" y="289178"/>
                  </a:lnTo>
                  <a:lnTo>
                    <a:pt x="5526532" y="289178"/>
                  </a:lnTo>
                  <a:lnTo>
                    <a:pt x="5522748" y="242258"/>
                  </a:lnTo>
                  <a:lnTo>
                    <a:pt x="5511795" y="197754"/>
                  </a:lnTo>
                  <a:lnTo>
                    <a:pt x="5494268" y="156259"/>
                  </a:lnTo>
                  <a:lnTo>
                    <a:pt x="5470761" y="118369"/>
                  </a:lnTo>
                  <a:lnTo>
                    <a:pt x="5441870" y="84677"/>
                  </a:lnTo>
                  <a:lnTo>
                    <a:pt x="5408190" y="55778"/>
                  </a:lnTo>
                  <a:lnTo>
                    <a:pt x="5370316" y="32266"/>
                  </a:lnTo>
                  <a:lnTo>
                    <a:pt x="5328842" y="14737"/>
                  </a:lnTo>
                  <a:lnTo>
                    <a:pt x="5284365" y="3783"/>
                  </a:lnTo>
                  <a:lnTo>
                    <a:pt x="5237480" y="0"/>
                  </a:lnTo>
                  <a:close/>
                </a:path>
                <a:path w="5527040" h="4627245">
                  <a:moveTo>
                    <a:pt x="5526532" y="289178"/>
                  </a:moveTo>
                  <a:lnTo>
                    <a:pt x="867409" y="289178"/>
                  </a:lnTo>
                  <a:lnTo>
                    <a:pt x="863626" y="336099"/>
                  </a:lnTo>
                  <a:lnTo>
                    <a:pt x="852672" y="380603"/>
                  </a:lnTo>
                  <a:lnTo>
                    <a:pt x="835143" y="422098"/>
                  </a:lnTo>
                  <a:lnTo>
                    <a:pt x="811631" y="459988"/>
                  </a:lnTo>
                  <a:lnTo>
                    <a:pt x="782732" y="493680"/>
                  </a:lnTo>
                  <a:lnTo>
                    <a:pt x="749040" y="522579"/>
                  </a:lnTo>
                  <a:lnTo>
                    <a:pt x="711150" y="546091"/>
                  </a:lnTo>
                  <a:lnTo>
                    <a:pt x="669655" y="563620"/>
                  </a:lnTo>
                  <a:lnTo>
                    <a:pt x="625151" y="574574"/>
                  </a:lnTo>
                  <a:lnTo>
                    <a:pt x="578230" y="578357"/>
                  </a:lnTo>
                  <a:lnTo>
                    <a:pt x="5237480" y="578357"/>
                  </a:lnTo>
                  <a:lnTo>
                    <a:pt x="5284365" y="574574"/>
                  </a:lnTo>
                  <a:lnTo>
                    <a:pt x="5328842" y="563620"/>
                  </a:lnTo>
                  <a:lnTo>
                    <a:pt x="5370316" y="546091"/>
                  </a:lnTo>
                  <a:lnTo>
                    <a:pt x="5408190" y="522579"/>
                  </a:lnTo>
                  <a:lnTo>
                    <a:pt x="5441870" y="493680"/>
                  </a:lnTo>
                  <a:lnTo>
                    <a:pt x="5470761" y="459988"/>
                  </a:lnTo>
                  <a:lnTo>
                    <a:pt x="5494268" y="422098"/>
                  </a:lnTo>
                  <a:lnTo>
                    <a:pt x="5511795" y="380603"/>
                  </a:lnTo>
                  <a:lnTo>
                    <a:pt x="5522748" y="336099"/>
                  </a:lnTo>
                  <a:lnTo>
                    <a:pt x="5526532" y="289178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4"/>
            <p:cNvSpPr/>
            <p:nvPr/>
          </p:nvSpPr>
          <p:spPr>
            <a:xfrm>
              <a:off x="6263641" y="2026538"/>
              <a:ext cx="1156970" cy="4337685"/>
            </a:xfrm>
            <a:custGeom>
              <a:avLst/>
              <a:gdLst/>
              <a:ahLst/>
              <a:cxnLst/>
              <a:rect l="l" t="t" r="r" b="b"/>
              <a:pathLst>
                <a:path w="1156970" h="4337685">
                  <a:moveTo>
                    <a:pt x="1156460" y="0"/>
                  </a:moveTo>
                  <a:lnTo>
                    <a:pt x="867281" y="0"/>
                  </a:lnTo>
                  <a:lnTo>
                    <a:pt x="821624" y="7374"/>
                  </a:lnTo>
                  <a:lnTo>
                    <a:pt x="781954" y="27903"/>
                  </a:lnTo>
                  <a:lnTo>
                    <a:pt x="750659" y="59198"/>
                  </a:lnTo>
                  <a:lnTo>
                    <a:pt x="730130" y="98868"/>
                  </a:lnTo>
                  <a:lnTo>
                    <a:pt x="722755" y="144525"/>
                  </a:lnTo>
                  <a:lnTo>
                    <a:pt x="730130" y="190244"/>
                  </a:lnTo>
                  <a:lnTo>
                    <a:pt x="750659" y="229953"/>
                  </a:lnTo>
                  <a:lnTo>
                    <a:pt x="781954" y="261267"/>
                  </a:lnTo>
                  <a:lnTo>
                    <a:pt x="821624" y="281803"/>
                  </a:lnTo>
                  <a:lnTo>
                    <a:pt x="867281" y="289178"/>
                  </a:lnTo>
                  <a:lnTo>
                    <a:pt x="914202" y="285395"/>
                  </a:lnTo>
                  <a:lnTo>
                    <a:pt x="958706" y="274441"/>
                  </a:lnTo>
                  <a:lnTo>
                    <a:pt x="1000201" y="256912"/>
                  </a:lnTo>
                  <a:lnTo>
                    <a:pt x="1038091" y="233400"/>
                  </a:lnTo>
                  <a:lnTo>
                    <a:pt x="1071783" y="204501"/>
                  </a:lnTo>
                  <a:lnTo>
                    <a:pt x="1100682" y="170809"/>
                  </a:lnTo>
                  <a:lnTo>
                    <a:pt x="1124194" y="132919"/>
                  </a:lnTo>
                  <a:lnTo>
                    <a:pt x="1141723" y="91424"/>
                  </a:lnTo>
                  <a:lnTo>
                    <a:pt x="1152677" y="46920"/>
                  </a:lnTo>
                  <a:lnTo>
                    <a:pt x="1156460" y="0"/>
                  </a:lnTo>
                  <a:close/>
                </a:path>
                <a:path w="1156970" h="4337685">
                  <a:moveTo>
                    <a:pt x="289050" y="3759327"/>
                  </a:moveTo>
                  <a:lnTo>
                    <a:pt x="242165" y="3763111"/>
                  </a:lnTo>
                  <a:lnTo>
                    <a:pt x="197688" y="3774068"/>
                  </a:lnTo>
                  <a:lnTo>
                    <a:pt x="156214" y="3791603"/>
                  </a:lnTo>
                  <a:lnTo>
                    <a:pt x="118340" y="3815120"/>
                  </a:lnTo>
                  <a:lnTo>
                    <a:pt x="84660" y="3844023"/>
                  </a:lnTo>
                  <a:lnTo>
                    <a:pt x="55769" y="3877718"/>
                  </a:lnTo>
                  <a:lnTo>
                    <a:pt x="32262" y="3915608"/>
                  </a:lnTo>
                  <a:lnTo>
                    <a:pt x="14735" y="3957100"/>
                  </a:lnTo>
                  <a:lnTo>
                    <a:pt x="3782" y="4001598"/>
                  </a:lnTo>
                  <a:lnTo>
                    <a:pt x="0" y="4048518"/>
                  </a:lnTo>
                  <a:lnTo>
                    <a:pt x="3782" y="4095413"/>
                  </a:lnTo>
                  <a:lnTo>
                    <a:pt x="14735" y="4139911"/>
                  </a:lnTo>
                  <a:lnTo>
                    <a:pt x="32262" y="4181403"/>
                  </a:lnTo>
                  <a:lnTo>
                    <a:pt x="55769" y="4219293"/>
                  </a:lnTo>
                  <a:lnTo>
                    <a:pt x="84660" y="4252988"/>
                  </a:lnTo>
                  <a:lnTo>
                    <a:pt x="118340" y="4281891"/>
                  </a:lnTo>
                  <a:lnTo>
                    <a:pt x="156214" y="4305408"/>
                  </a:lnTo>
                  <a:lnTo>
                    <a:pt x="197688" y="4322943"/>
                  </a:lnTo>
                  <a:lnTo>
                    <a:pt x="242165" y="4333900"/>
                  </a:lnTo>
                  <a:lnTo>
                    <a:pt x="289050" y="4337685"/>
                  </a:lnTo>
                  <a:lnTo>
                    <a:pt x="335971" y="4333900"/>
                  </a:lnTo>
                  <a:lnTo>
                    <a:pt x="380475" y="4322943"/>
                  </a:lnTo>
                  <a:lnTo>
                    <a:pt x="421970" y="4305408"/>
                  </a:lnTo>
                  <a:lnTo>
                    <a:pt x="459860" y="4281891"/>
                  </a:lnTo>
                  <a:lnTo>
                    <a:pt x="493552" y="4252988"/>
                  </a:lnTo>
                  <a:lnTo>
                    <a:pt x="522451" y="4219293"/>
                  </a:lnTo>
                  <a:lnTo>
                    <a:pt x="545963" y="4181403"/>
                  </a:lnTo>
                  <a:lnTo>
                    <a:pt x="563492" y="4139911"/>
                  </a:lnTo>
                  <a:lnTo>
                    <a:pt x="574446" y="4095413"/>
                  </a:lnTo>
                  <a:lnTo>
                    <a:pt x="578228" y="4048518"/>
                  </a:lnTo>
                  <a:lnTo>
                    <a:pt x="289050" y="4048518"/>
                  </a:lnTo>
                  <a:lnTo>
                    <a:pt x="334769" y="4041146"/>
                  </a:lnTo>
                  <a:lnTo>
                    <a:pt x="374478" y="4020617"/>
                  </a:lnTo>
                  <a:lnTo>
                    <a:pt x="405792" y="3989314"/>
                  </a:lnTo>
                  <a:lnTo>
                    <a:pt x="426328" y="3949620"/>
                  </a:lnTo>
                  <a:lnTo>
                    <a:pt x="433703" y="3903916"/>
                  </a:lnTo>
                  <a:lnTo>
                    <a:pt x="426328" y="3858213"/>
                  </a:lnTo>
                  <a:lnTo>
                    <a:pt x="405792" y="3818522"/>
                  </a:lnTo>
                  <a:lnTo>
                    <a:pt x="374478" y="3787223"/>
                  </a:lnTo>
                  <a:lnTo>
                    <a:pt x="334769" y="3766697"/>
                  </a:lnTo>
                  <a:lnTo>
                    <a:pt x="289050" y="3759327"/>
                  </a:lnTo>
                  <a:close/>
                </a:path>
              </a:pathLst>
            </a:custGeom>
            <a:solidFill>
              <a:srgbClr val="CD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"/>
            <p:cNvSpPr/>
            <p:nvPr/>
          </p:nvSpPr>
          <p:spPr>
            <a:xfrm>
              <a:off x="6263639" y="1737359"/>
              <a:ext cx="5815965" cy="4627245"/>
            </a:xfrm>
            <a:custGeom>
              <a:avLst/>
              <a:gdLst/>
              <a:ahLst/>
              <a:cxnLst/>
              <a:rect l="l" t="t" r="r" b="b"/>
              <a:pathLst>
                <a:path w="5815965" h="4627245">
                  <a:moveTo>
                    <a:pt x="578231" y="4048505"/>
                  </a:moveTo>
                  <a:lnTo>
                    <a:pt x="578231" y="289178"/>
                  </a:lnTo>
                  <a:lnTo>
                    <a:pt x="582014" y="242258"/>
                  </a:lnTo>
                  <a:lnTo>
                    <a:pt x="592967" y="197754"/>
                  </a:lnTo>
                  <a:lnTo>
                    <a:pt x="610494" y="156259"/>
                  </a:lnTo>
                  <a:lnTo>
                    <a:pt x="634001" y="118369"/>
                  </a:lnTo>
                  <a:lnTo>
                    <a:pt x="662892" y="84677"/>
                  </a:lnTo>
                  <a:lnTo>
                    <a:pt x="696572" y="55778"/>
                  </a:lnTo>
                  <a:lnTo>
                    <a:pt x="734446" y="32266"/>
                  </a:lnTo>
                  <a:lnTo>
                    <a:pt x="775920" y="14737"/>
                  </a:lnTo>
                  <a:lnTo>
                    <a:pt x="820397" y="3783"/>
                  </a:lnTo>
                  <a:lnTo>
                    <a:pt x="867283" y="0"/>
                  </a:lnTo>
                  <a:lnTo>
                    <a:pt x="5526532" y="0"/>
                  </a:lnTo>
                  <a:lnTo>
                    <a:pt x="5573417" y="3783"/>
                  </a:lnTo>
                  <a:lnTo>
                    <a:pt x="5617894" y="14737"/>
                  </a:lnTo>
                  <a:lnTo>
                    <a:pt x="5659368" y="32266"/>
                  </a:lnTo>
                  <a:lnTo>
                    <a:pt x="5697242" y="55778"/>
                  </a:lnTo>
                  <a:lnTo>
                    <a:pt x="5730922" y="84677"/>
                  </a:lnTo>
                  <a:lnTo>
                    <a:pt x="5759813" y="118369"/>
                  </a:lnTo>
                  <a:lnTo>
                    <a:pt x="5783320" y="156259"/>
                  </a:lnTo>
                  <a:lnTo>
                    <a:pt x="5800847" y="197754"/>
                  </a:lnTo>
                  <a:lnTo>
                    <a:pt x="5811800" y="242258"/>
                  </a:lnTo>
                  <a:lnTo>
                    <a:pt x="5815584" y="289178"/>
                  </a:lnTo>
                  <a:lnTo>
                    <a:pt x="5811800" y="336099"/>
                  </a:lnTo>
                  <a:lnTo>
                    <a:pt x="5800847" y="380603"/>
                  </a:lnTo>
                  <a:lnTo>
                    <a:pt x="5783320" y="422098"/>
                  </a:lnTo>
                  <a:lnTo>
                    <a:pt x="5759813" y="459988"/>
                  </a:lnTo>
                  <a:lnTo>
                    <a:pt x="5730922" y="493680"/>
                  </a:lnTo>
                  <a:lnTo>
                    <a:pt x="5697242" y="522579"/>
                  </a:lnTo>
                  <a:lnTo>
                    <a:pt x="5659368" y="546091"/>
                  </a:lnTo>
                  <a:lnTo>
                    <a:pt x="5617894" y="563620"/>
                  </a:lnTo>
                  <a:lnTo>
                    <a:pt x="5573417" y="574574"/>
                  </a:lnTo>
                  <a:lnTo>
                    <a:pt x="5526532" y="578357"/>
                  </a:lnTo>
                  <a:lnTo>
                    <a:pt x="5237353" y="578357"/>
                  </a:lnTo>
                  <a:lnTo>
                    <a:pt x="5237353" y="4337685"/>
                  </a:lnTo>
                  <a:lnTo>
                    <a:pt x="5233569" y="4384592"/>
                  </a:lnTo>
                  <a:lnTo>
                    <a:pt x="5222616" y="4429090"/>
                  </a:lnTo>
                  <a:lnTo>
                    <a:pt x="5205089" y="4470582"/>
                  </a:lnTo>
                  <a:lnTo>
                    <a:pt x="5181582" y="4508472"/>
                  </a:lnTo>
                  <a:lnTo>
                    <a:pt x="5152691" y="4542167"/>
                  </a:lnTo>
                  <a:lnTo>
                    <a:pt x="5119011" y="4571070"/>
                  </a:lnTo>
                  <a:lnTo>
                    <a:pt x="5081137" y="4594587"/>
                  </a:lnTo>
                  <a:lnTo>
                    <a:pt x="5039663" y="4612122"/>
                  </a:lnTo>
                  <a:lnTo>
                    <a:pt x="4995186" y="4623079"/>
                  </a:lnTo>
                  <a:lnTo>
                    <a:pt x="4948301" y="4626864"/>
                  </a:lnTo>
                  <a:lnTo>
                    <a:pt x="289052" y="4626864"/>
                  </a:lnTo>
                  <a:lnTo>
                    <a:pt x="242166" y="4623079"/>
                  </a:lnTo>
                  <a:lnTo>
                    <a:pt x="197689" y="4612122"/>
                  </a:lnTo>
                  <a:lnTo>
                    <a:pt x="156215" y="4594587"/>
                  </a:lnTo>
                  <a:lnTo>
                    <a:pt x="118341" y="4571070"/>
                  </a:lnTo>
                  <a:lnTo>
                    <a:pt x="84661" y="4542167"/>
                  </a:lnTo>
                  <a:lnTo>
                    <a:pt x="55770" y="4508472"/>
                  </a:lnTo>
                  <a:lnTo>
                    <a:pt x="32263" y="4470582"/>
                  </a:lnTo>
                  <a:lnTo>
                    <a:pt x="14736" y="4429090"/>
                  </a:lnTo>
                  <a:lnTo>
                    <a:pt x="3783" y="4384592"/>
                  </a:lnTo>
                  <a:lnTo>
                    <a:pt x="0" y="4337685"/>
                  </a:lnTo>
                  <a:lnTo>
                    <a:pt x="3783" y="4290777"/>
                  </a:lnTo>
                  <a:lnTo>
                    <a:pt x="14736" y="4246279"/>
                  </a:lnTo>
                  <a:lnTo>
                    <a:pt x="32263" y="4204787"/>
                  </a:lnTo>
                  <a:lnTo>
                    <a:pt x="55770" y="4166897"/>
                  </a:lnTo>
                  <a:lnTo>
                    <a:pt x="84661" y="4133202"/>
                  </a:lnTo>
                  <a:lnTo>
                    <a:pt x="118341" y="4104299"/>
                  </a:lnTo>
                  <a:lnTo>
                    <a:pt x="156215" y="4080782"/>
                  </a:lnTo>
                  <a:lnTo>
                    <a:pt x="197689" y="4063247"/>
                  </a:lnTo>
                  <a:lnTo>
                    <a:pt x="242166" y="4052290"/>
                  </a:lnTo>
                  <a:lnTo>
                    <a:pt x="289052" y="4048505"/>
                  </a:lnTo>
                  <a:lnTo>
                    <a:pt x="578231" y="4048505"/>
                  </a:lnTo>
                  <a:close/>
                </a:path>
                <a:path w="5815965" h="4627245">
                  <a:moveTo>
                    <a:pt x="867283" y="0"/>
                  </a:moveTo>
                  <a:lnTo>
                    <a:pt x="914203" y="3783"/>
                  </a:lnTo>
                  <a:lnTo>
                    <a:pt x="958707" y="14737"/>
                  </a:lnTo>
                  <a:lnTo>
                    <a:pt x="1000202" y="32266"/>
                  </a:lnTo>
                  <a:lnTo>
                    <a:pt x="1038092" y="55778"/>
                  </a:lnTo>
                  <a:lnTo>
                    <a:pt x="1071784" y="84677"/>
                  </a:lnTo>
                  <a:lnTo>
                    <a:pt x="1100683" y="118369"/>
                  </a:lnTo>
                  <a:lnTo>
                    <a:pt x="1124195" y="156259"/>
                  </a:lnTo>
                  <a:lnTo>
                    <a:pt x="1141724" y="197754"/>
                  </a:lnTo>
                  <a:lnTo>
                    <a:pt x="1152678" y="242258"/>
                  </a:lnTo>
                  <a:lnTo>
                    <a:pt x="1156462" y="289178"/>
                  </a:lnTo>
                  <a:lnTo>
                    <a:pt x="1152678" y="336099"/>
                  </a:lnTo>
                  <a:lnTo>
                    <a:pt x="1141724" y="380603"/>
                  </a:lnTo>
                  <a:lnTo>
                    <a:pt x="1124195" y="422098"/>
                  </a:lnTo>
                  <a:lnTo>
                    <a:pt x="1100683" y="459988"/>
                  </a:lnTo>
                  <a:lnTo>
                    <a:pt x="1071784" y="493680"/>
                  </a:lnTo>
                  <a:lnTo>
                    <a:pt x="1038092" y="522579"/>
                  </a:lnTo>
                  <a:lnTo>
                    <a:pt x="1000202" y="546091"/>
                  </a:lnTo>
                  <a:lnTo>
                    <a:pt x="958707" y="563620"/>
                  </a:lnTo>
                  <a:lnTo>
                    <a:pt x="914203" y="574574"/>
                  </a:lnTo>
                  <a:lnTo>
                    <a:pt x="867283" y="578357"/>
                  </a:lnTo>
                  <a:lnTo>
                    <a:pt x="821625" y="570982"/>
                  </a:lnTo>
                  <a:lnTo>
                    <a:pt x="781955" y="550446"/>
                  </a:lnTo>
                  <a:lnTo>
                    <a:pt x="750660" y="519132"/>
                  </a:lnTo>
                  <a:lnTo>
                    <a:pt x="730131" y="479423"/>
                  </a:lnTo>
                  <a:lnTo>
                    <a:pt x="722757" y="433704"/>
                  </a:lnTo>
                  <a:lnTo>
                    <a:pt x="730131" y="388047"/>
                  </a:lnTo>
                  <a:lnTo>
                    <a:pt x="750660" y="348377"/>
                  </a:lnTo>
                  <a:lnTo>
                    <a:pt x="781955" y="317082"/>
                  </a:lnTo>
                  <a:lnTo>
                    <a:pt x="821625" y="296553"/>
                  </a:lnTo>
                  <a:lnTo>
                    <a:pt x="867283" y="289178"/>
                  </a:lnTo>
                  <a:lnTo>
                    <a:pt x="1156462" y="289178"/>
                  </a:lnTo>
                </a:path>
                <a:path w="5815965" h="4627245">
                  <a:moveTo>
                    <a:pt x="5237353" y="578357"/>
                  </a:moveTo>
                  <a:lnTo>
                    <a:pt x="867283" y="578357"/>
                  </a:lnTo>
                </a:path>
                <a:path w="5815965" h="4627245">
                  <a:moveTo>
                    <a:pt x="289052" y="4048505"/>
                  </a:moveTo>
                  <a:lnTo>
                    <a:pt x="334770" y="4055876"/>
                  </a:lnTo>
                  <a:lnTo>
                    <a:pt x="374479" y="4076402"/>
                  </a:lnTo>
                  <a:lnTo>
                    <a:pt x="405793" y="4107701"/>
                  </a:lnTo>
                  <a:lnTo>
                    <a:pt x="426329" y="4147392"/>
                  </a:lnTo>
                  <a:lnTo>
                    <a:pt x="433705" y="4193095"/>
                  </a:lnTo>
                  <a:lnTo>
                    <a:pt x="426329" y="4238799"/>
                  </a:lnTo>
                  <a:lnTo>
                    <a:pt x="405793" y="4278493"/>
                  </a:lnTo>
                  <a:lnTo>
                    <a:pt x="374479" y="4309796"/>
                  </a:lnTo>
                  <a:lnTo>
                    <a:pt x="334770" y="4330325"/>
                  </a:lnTo>
                  <a:lnTo>
                    <a:pt x="289052" y="4337697"/>
                  </a:lnTo>
                  <a:lnTo>
                    <a:pt x="578231" y="4337685"/>
                  </a:lnTo>
                </a:path>
                <a:path w="5815965" h="4627245">
                  <a:moveTo>
                    <a:pt x="289052" y="4626864"/>
                  </a:moveTo>
                  <a:lnTo>
                    <a:pt x="335972" y="4623079"/>
                  </a:lnTo>
                  <a:lnTo>
                    <a:pt x="380476" y="4612122"/>
                  </a:lnTo>
                  <a:lnTo>
                    <a:pt x="421971" y="4594587"/>
                  </a:lnTo>
                  <a:lnTo>
                    <a:pt x="459861" y="4571070"/>
                  </a:lnTo>
                  <a:lnTo>
                    <a:pt x="493553" y="4542167"/>
                  </a:lnTo>
                  <a:lnTo>
                    <a:pt x="522452" y="4508472"/>
                  </a:lnTo>
                  <a:lnTo>
                    <a:pt x="545964" y="4470582"/>
                  </a:lnTo>
                  <a:lnTo>
                    <a:pt x="563493" y="4429090"/>
                  </a:lnTo>
                  <a:lnTo>
                    <a:pt x="574447" y="4384592"/>
                  </a:lnTo>
                  <a:lnTo>
                    <a:pt x="578231" y="4337685"/>
                  </a:lnTo>
                  <a:lnTo>
                    <a:pt x="578231" y="4048505"/>
                  </a:lnTo>
                </a:path>
              </a:pathLst>
            </a:custGeom>
            <a:ln w="18293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6"/>
            <p:cNvSpPr/>
            <p:nvPr/>
          </p:nvSpPr>
          <p:spPr>
            <a:xfrm>
              <a:off x="724039" y="1581911"/>
              <a:ext cx="5932805" cy="3685540"/>
            </a:xfrm>
            <a:custGeom>
              <a:avLst/>
              <a:gdLst/>
              <a:ahLst/>
              <a:cxnLst/>
              <a:rect l="l" t="t" r="r" b="b"/>
              <a:pathLst>
                <a:path w="5932805" h="3685540">
                  <a:moveTo>
                    <a:pt x="5702541" y="0"/>
                  </a:moveTo>
                  <a:lnTo>
                    <a:pt x="460502" y="0"/>
                  </a:lnTo>
                  <a:lnTo>
                    <a:pt x="414098" y="4679"/>
                  </a:lnTo>
                  <a:lnTo>
                    <a:pt x="370877" y="18101"/>
                  </a:lnTo>
                  <a:lnTo>
                    <a:pt x="331766" y="39339"/>
                  </a:lnTo>
                  <a:lnTo>
                    <a:pt x="297689" y="67468"/>
                  </a:lnTo>
                  <a:lnTo>
                    <a:pt x="269573" y="101562"/>
                  </a:lnTo>
                  <a:lnTo>
                    <a:pt x="248345" y="140696"/>
                  </a:lnTo>
                  <a:lnTo>
                    <a:pt x="234928" y="183943"/>
                  </a:lnTo>
                  <a:lnTo>
                    <a:pt x="230251" y="230377"/>
                  </a:lnTo>
                  <a:lnTo>
                    <a:pt x="230251" y="3224403"/>
                  </a:lnTo>
                  <a:lnTo>
                    <a:pt x="0" y="3224403"/>
                  </a:lnTo>
                  <a:lnTo>
                    <a:pt x="44809" y="3233453"/>
                  </a:lnTo>
                  <a:lnTo>
                    <a:pt x="81403" y="3258137"/>
                  </a:lnTo>
                  <a:lnTo>
                    <a:pt x="106077" y="3294751"/>
                  </a:lnTo>
                  <a:lnTo>
                    <a:pt x="115125" y="3339592"/>
                  </a:lnTo>
                  <a:lnTo>
                    <a:pt x="106077" y="3384413"/>
                  </a:lnTo>
                  <a:lnTo>
                    <a:pt x="81403" y="3420983"/>
                  </a:lnTo>
                  <a:lnTo>
                    <a:pt x="44809" y="3445623"/>
                  </a:lnTo>
                  <a:lnTo>
                    <a:pt x="0" y="3454654"/>
                  </a:lnTo>
                  <a:lnTo>
                    <a:pt x="230251" y="3454654"/>
                  </a:lnTo>
                  <a:lnTo>
                    <a:pt x="225573" y="3501088"/>
                  </a:lnTo>
                  <a:lnTo>
                    <a:pt x="212156" y="3544335"/>
                  </a:lnTo>
                  <a:lnTo>
                    <a:pt x="190928" y="3583469"/>
                  </a:lnTo>
                  <a:lnTo>
                    <a:pt x="162812" y="3617563"/>
                  </a:lnTo>
                  <a:lnTo>
                    <a:pt x="128735" y="3645692"/>
                  </a:lnTo>
                  <a:lnTo>
                    <a:pt x="89624" y="3666930"/>
                  </a:lnTo>
                  <a:lnTo>
                    <a:pt x="46403" y="3680352"/>
                  </a:lnTo>
                  <a:lnTo>
                    <a:pt x="0" y="3685031"/>
                  </a:lnTo>
                  <a:lnTo>
                    <a:pt x="5242039" y="3685031"/>
                  </a:lnTo>
                  <a:lnTo>
                    <a:pt x="5288432" y="3680352"/>
                  </a:lnTo>
                  <a:lnTo>
                    <a:pt x="5331647" y="3666930"/>
                  </a:lnTo>
                  <a:lnTo>
                    <a:pt x="5370758" y="3645692"/>
                  </a:lnTo>
                  <a:lnTo>
                    <a:pt x="5404837" y="3617563"/>
                  </a:lnTo>
                  <a:lnTo>
                    <a:pt x="5432957" y="3583469"/>
                  </a:lnTo>
                  <a:lnTo>
                    <a:pt x="5454190" y="3544335"/>
                  </a:lnTo>
                  <a:lnTo>
                    <a:pt x="5467610" y="3501088"/>
                  </a:lnTo>
                  <a:lnTo>
                    <a:pt x="5472290" y="3454654"/>
                  </a:lnTo>
                  <a:lnTo>
                    <a:pt x="5472290" y="460628"/>
                  </a:lnTo>
                  <a:lnTo>
                    <a:pt x="460502" y="460628"/>
                  </a:lnTo>
                  <a:lnTo>
                    <a:pt x="415692" y="451578"/>
                  </a:lnTo>
                  <a:lnTo>
                    <a:pt x="379098" y="426894"/>
                  </a:lnTo>
                  <a:lnTo>
                    <a:pt x="354424" y="390280"/>
                  </a:lnTo>
                  <a:lnTo>
                    <a:pt x="345376" y="345439"/>
                  </a:lnTo>
                  <a:lnTo>
                    <a:pt x="354424" y="300672"/>
                  </a:lnTo>
                  <a:lnTo>
                    <a:pt x="379098" y="264096"/>
                  </a:lnTo>
                  <a:lnTo>
                    <a:pt x="415692" y="239426"/>
                  </a:lnTo>
                  <a:lnTo>
                    <a:pt x="460502" y="230377"/>
                  </a:lnTo>
                  <a:lnTo>
                    <a:pt x="5932792" y="230377"/>
                  </a:lnTo>
                  <a:lnTo>
                    <a:pt x="5928112" y="183943"/>
                  </a:lnTo>
                  <a:lnTo>
                    <a:pt x="5914692" y="140696"/>
                  </a:lnTo>
                  <a:lnTo>
                    <a:pt x="5893459" y="101562"/>
                  </a:lnTo>
                  <a:lnTo>
                    <a:pt x="5865339" y="67468"/>
                  </a:lnTo>
                  <a:lnTo>
                    <a:pt x="5831260" y="39339"/>
                  </a:lnTo>
                  <a:lnTo>
                    <a:pt x="5792149" y="18101"/>
                  </a:lnTo>
                  <a:lnTo>
                    <a:pt x="5748934" y="4679"/>
                  </a:lnTo>
                  <a:lnTo>
                    <a:pt x="5702541" y="0"/>
                  </a:lnTo>
                  <a:close/>
                </a:path>
                <a:path w="5932805" h="3685540">
                  <a:moveTo>
                    <a:pt x="5932792" y="230377"/>
                  </a:moveTo>
                  <a:lnTo>
                    <a:pt x="690740" y="230377"/>
                  </a:lnTo>
                  <a:lnTo>
                    <a:pt x="686060" y="276770"/>
                  </a:lnTo>
                  <a:lnTo>
                    <a:pt x="672641" y="319986"/>
                  </a:lnTo>
                  <a:lnTo>
                    <a:pt x="651407" y="359097"/>
                  </a:lnTo>
                  <a:lnTo>
                    <a:pt x="623289" y="393176"/>
                  </a:lnTo>
                  <a:lnTo>
                    <a:pt x="589211" y="421295"/>
                  </a:lnTo>
                  <a:lnTo>
                    <a:pt x="550103" y="442529"/>
                  </a:lnTo>
                  <a:lnTo>
                    <a:pt x="506890" y="455949"/>
                  </a:lnTo>
                  <a:lnTo>
                    <a:pt x="460502" y="460628"/>
                  </a:lnTo>
                  <a:lnTo>
                    <a:pt x="5702541" y="460628"/>
                  </a:lnTo>
                  <a:lnTo>
                    <a:pt x="5748934" y="455949"/>
                  </a:lnTo>
                  <a:lnTo>
                    <a:pt x="5792149" y="442529"/>
                  </a:lnTo>
                  <a:lnTo>
                    <a:pt x="5831260" y="421295"/>
                  </a:lnTo>
                  <a:lnTo>
                    <a:pt x="5865339" y="393176"/>
                  </a:lnTo>
                  <a:lnTo>
                    <a:pt x="5893459" y="359097"/>
                  </a:lnTo>
                  <a:lnTo>
                    <a:pt x="5914692" y="319986"/>
                  </a:lnTo>
                  <a:lnTo>
                    <a:pt x="5928112" y="276770"/>
                  </a:lnTo>
                  <a:lnTo>
                    <a:pt x="5932792" y="230377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/>
            <p:cNvSpPr/>
            <p:nvPr/>
          </p:nvSpPr>
          <p:spPr>
            <a:xfrm>
              <a:off x="493763" y="1812289"/>
              <a:ext cx="921385" cy="3455035"/>
            </a:xfrm>
            <a:custGeom>
              <a:avLst/>
              <a:gdLst/>
              <a:ahLst/>
              <a:cxnLst/>
              <a:rect l="l" t="t" r="r" b="b"/>
              <a:pathLst>
                <a:path w="921385" h="3455035">
                  <a:moveTo>
                    <a:pt x="921016" y="0"/>
                  </a:moveTo>
                  <a:lnTo>
                    <a:pt x="690778" y="0"/>
                  </a:lnTo>
                  <a:lnTo>
                    <a:pt x="645968" y="9048"/>
                  </a:lnTo>
                  <a:lnTo>
                    <a:pt x="609374" y="33718"/>
                  </a:lnTo>
                  <a:lnTo>
                    <a:pt x="584700" y="70294"/>
                  </a:lnTo>
                  <a:lnTo>
                    <a:pt x="575652" y="115062"/>
                  </a:lnTo>
                  <a:lnTo>
                    <a:pt x="584700" y="159902"/>
                  </a:lnTo>
                  <a:lnTo>
                    <a:pt x="609374" y="196516"/>
                  </a:lnTo>
                  <a:lnTo>
                    <a:pt x="645968" y="221200"/>
                  </a:lnTo>
                  <a:lnTo>
                    <a:pt x="690778" y="230250"/>
                  </a:lnTo>
                  <a:lnTo>
                    <a:pt x="737167" y="225571"/>
                  </a:lnTo>
                  <a:lnTo>
                    <a:pt x="780379" y="212151"/>
                  </a:lnTo>
                  <a:lnTo>
                    <a:pt x="819488" y="190917"/>
                  </a:lnTo>
                  <a:lnTo>
                    <a:pt x="853565" y="162798"/>
                  </a:lnTo>
                  <a:lnTo>
                    <a:pt x="881684" y="128719"/>
                  </a:lnTo>
                  <a:lnTo>
                    <a:pt x="902917" y="89608"/>
                  </a:lnTo>
                  <a:lnTo>
                    <a:pt x="916337" y="46392"/>
                  </a:lnTo>
                  <a:lnTo>
                    <a:pt x="921016" y="0"/>
                  </a:lnTo>
                  <a:close/>
                </a:path>
                <a:path w="921385" h="3455035">
                  <a:moveTo>
                    <a:pt x="230263" y="2994025"/>
                  </a:moveTo>
                  <a:lnTo>
                    <a:pt x="183859" y="2998704"/>
                  </a:lnTo>
                  <a:lnTo>
                    <a:pt x="140637" y="3012124"/>
                  </a:lnTo>
                  <a:lnTo>
                    <a:pt x="101523" y="3033358"/>
                  </a:lnTo>
                  <a:lnTo>
                    <a:pt x="67444" y="3061477"/>
                  </a:lnTo>
                  <a:lnTo>
                    <a:pt x="39327" y="3095556"/>
                  </a:lnTo>
                  <a:lnTo>
                    <a:pt x="18096" y="3134667"/>
                  </a:lnTo>
                  <a:lnTo>
                    <a:pt x="4678" y="3177883"/>
                  </a:lnTo>
                  <a:lnTo>
                    <a:pt x="0" y="3224276"/>
                  </a:lnTo>
                  <a:lnTo>
                    <a:pt x="4678" y="3270710"/>
                  </a:lnTo>
                  <a:lnTo>
                    <a:pt x="18096" y="3313957"/>
                  </a:lnTo>
                  <a:lnTo>
                    <a:pt x="39327" y="3353091"/>
                  </a:lnTo>
                  <a:lnTo>
                    <a:pt x="67444" y="3387185"/>
                  </a:lnTo>
                  <a:lnTo>
                    <a:pt x="101523" y="3415314"/>
                  </a:lnTo>
                  <a:lnTo>
                    <a:pt x="140637" y="3436552"/>
                  </a:lnTo>
                  <a:lnTo>
                    <a:pt x="183859" y="3449974"/>
                  </a:lnTo>
                  <a:lnTo>
                    <a:pt x="230263" y="3454654"/>
                  </a:lnTo>
                  <a:lnTo>
                    <a:pt x="276668" y="3449974"/>
                  </a:lnTo>
                  <a:lnTo>
                    <a:pt x="319890" y="3436552"/>
                  </a:lnTo>
                  <a:lnTo>
                    <a:pt x="359003" y="3415314"/>
                  </a:lnTo>
                  <a:lnTo>
                    <a:pt x="393082" y="3387185"/>
                  </a:lnTo>
                  <a:lnTo>
                    <a:pt x="421200" y="3353091"/>
                  </a:lnTo>
                  <a:lnTo>
                    <a:pt x="442431" y="3313957"/>
                  </a:lnTo>
                  <a:lnTo>
                    <a:pt x="455849" y="3270710"/>
                  </a:lnTo>
                  <a:lnTo>
                    <a:pt x="460527" y="3224276"/>
                  </a:lnTo>
                  <a:lnTo>
                    <a:pt x="230263" y="3224276"/>
                  </a:lnTo>
                  <a:lnTo>
                    <a:pt x="275078" y="3215227"/>
                  </a:lnTo>
                  <a:lnTo>
                    <a:pt x="311672" y="3190557"/>
                  </a:lnTo>
                  <a:lnTo>
                    <a:pt x="336343" y="3153981"/>
                  </a:lnTo>
                  <a:lnTo>
                    <a:pt x="345389" y="3109214"/>
                  </a:lnTo>
                  <a:lnTo>
                    <a:pt x="336343" y="3064373"/>
                  </a:lnTo>
                  <a:lnTo>
                    <a:pt x="311672" y="3027759"/>
                  </a:lnTo>
                  <a:lnTo>
                    <a:pt x="275078" y="3003075"/>
                  </a:lnTo>
                  <a:lnTo>
                    <a:pt x="230263" y="2994025"/>
                  </a:lnTo>
                  <a:close/>
                </a:path>
              </a:pathLst>
            </a:custGeom>
            <a:solidFill>
              <a:srgbClr val="CD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/>
            <p:cNvSpPr/>
            <p:nvPr/>
          </p:nvSpPr>
          <p:spPr>
            <a:xfrm>
              <a:off x="493776" y="1581911"/>
              <a:ext cx="6163310" cy="3685540"/>
            </a:xfrm>
            <a:custGeom>
              <a:avLst/>
              <a:gdLst/>
              <a:ahLst/>
              <a:cxnLst/>
              <a:rect l="l" t="t" r="r" b="b"/>
              <a:pathLst>
                <a:path w="6163309" h="3685540">
                  <a:moveTo>
                    <a:pt x="460514" y="3224403"/>
                  </a:moveTo>
                  <a:lnTo>
                    <a:pt x="460514" y="230377"/>
                  </a:lnTo>
                  <a:lnTo>
                    <a:pt x="465192" y="183943"/>
                  </a:lnTo>
                  <a:lnTo>
                    <a:pt x="478608" y="140696"/>
                  </a:lnTo>
                  <a:lnTo>
                    <a:pt x="499837" y="101562"/>
                  </a:lnTo>
                  <a:lnTo>
                    <a:pt x="527953" y="67468"/>
                  </a:lnTo>
                  <a:lnTo>
                    <a:pt x="562029" y="39339"/>
                  </a:lnTo>
                  <a:lnTo>
                    <a:pt x="601141" y="18101"/>
                  </a:lnTo>
                  <a:lnTo>
                    <a:pt x="644361" y="4679"/>
                  </a:lnTo>
                  <a:lnTo>
                    <a:pt x="690765" y="0"/>
                  </a:lnTo>
                  <a:lnTo>
                    <a:pt x="5932805" y="0"/>
                  </a:lnTo>
                  <a:lnTo>
                    <a:pt x="5979197" y="4679"/>
                  </a:lnTo>
                  <a:lnTo>
                    <a:pt x="6022413" y="18101"/>
                  </a:lnTo>
                  <a:lnTo>
                    <a:pt x="6061524" y="39339"/>
                  </a:lnTo>
                  <a:lnTo>
                    <a:pt x="6095603" y="67468"/>
                  </a:lnTo>
                  <a:lnTo>
                    <a:pt x="6123722" y="101562"/>
                  </a:lnTo>
                  <a:lnTo>
                    <a:pt x="6144956" y="140696"/>
                  </a:lnTo>
                  <a:lnTo>
                    <a:pt x="6158376" y="183943"/>
                  </a:lnTo>
                  <a:lnTo>
                    <a:pt x="6163056" y="230377"/>
                  </a:lnTo>
                  <a:lnTo>
                    <a:pt x="6158376" y="276770"/>
                  </a:lnTo>
                  <a:lnTo>
                    <a:pt x="6144956" y="319986"/>
                  </a:lnTo>
                  <a:lnTo>
                    <a:pt x="6123722" y="359097"/>
                  </a:lnTo>
                  <a:lnTo>
                    <a:pt x="6095603" y="393176"/>
                  </a:lnTo>
                  <a:lnTo>
                    <a:pt x="6061524" y="421295"/>
                  </a:lnTo>
                  <a:lnTo>
                    <a:pt x="6022413" y="442529"/>
                  </a:lnTo>
                  <a:lnTo>
                    <a:pt x="5979197" y="455949"/>
                  </a:lnTo>
                  <a:lnTo>
                    <a:pt x="5932805" y="460628"/>
                  </a:lnTo>
                  <a:lnTo>
                    <a:pt x="5702554" y="460628"/>
                  </a:lnTo>
                  <a:lnTo>
                    <a:pt x="5702554" y="3454654"/>
                  </a:lnTo>
                  <a:lnTo>
                    <a:pt x="5697874" y="3501088"/>
                  </a:lnTo>
                  <a:lnTo>
                    <a:pt x="5684454" y="3544335"/>
                  </a:lnTo>
                  <a:lnTo>
                    <a:pt x="5663220" y="3583469"/>
                  </a:lnTo>
                  <a:lnTo>
                    <a:pt x="5635101" y="3617563"/>
                  </a:lnTo>
                  <a:lnTo>
                    <a:pt x="5601022" y="3645692"/>
                  </a:lnTo>
                  <a:lnTo>
                    <a:pt x="5561911" y="3666930"/>
                  </a:lnTo>
                  <a:lnTo>
                    <a:pt x="5518695" y="3680352"/>
                  </a:lnTo>
                  <a:lnTo>
                    <a:pt x="5472303" y="3685031"/>
                  </a:lnTo>
                  <a:lnTo>
                    <a:pt x="230263" y="3685031"/>
                  </a:lnTo>
                  <a:lnTo>
                    <a:pt x="183855" y="3680352"/>
                  </a:lnTo>
                  <a:lnTo>
                    <a:pt x="140631" y="3666930"/>
                  </a:lnTo>
                  <a:lnTo>
                    <a:pt x="101518" y="3645692"/>
                  </a:lnTo>
                  <a:lnTo>
                    <a:pt x="67440" y="3617563"/>
                  </a:lnTo>
                  <a:lnTo>
                    <a:pt x="39323" y="3583469"/>
                  </a:lnTo>
                  <a:lnTo>
                    <a:pt x="18094" y="3544335"/>
                  </a:lnTo>
                  <a:lnTo>
                    <a:pt x="4677" y="3501088"/>
                  </a:lnTo>
                  <a:lnTo>
                    <a:pt x="0" y="3454654"/>
                  </a:lnTo>
                  <a:lnTo>
                    <a:pt x="4677" y="3408261"/>
                  </a:lnTo>
                  <a:lnTo>
                    <a:pt x="18094" y="3365045"/>
                  </a:lnTo>
                  <a:lnTo>
                    <a:pt x="39323" y="3325934"/>
                  </a:lnTo>
                  <a:lnTo>
                    <a:pt x="67440" y="3291855"/>
                  </a:lnTo>
                  <a:lnTo>
                    <a:pt x="101518" y="3263736"/>
                  </a:lnTo>
                  <a:lnTo>
                    <a:pt x="140631" y="3242502"/>
                  </a:lnTo>
                  <a:lnTo>
                    <a:pt x="183855" y="3229082"/>
                  </a:lnTo>
                  <a:lnTo>
                    <a:pt x="230263" y="3224403"/>
                  </a:lnTo>
                  <a:lnTo>
                    <a:pt x="460514" y="3224403"/>
                  </a:lnTo>
                  <a:close/>
                </a:path>
                <a:path w="6163309" h="3685540">
                  <a:moveTo>
                    <a:pt x="690765" y="0"/>
                  </a:moveTo>
                  <a:lnTo>
                    <a:pt x="737154" y="4679"/>
                  </a:lnTo>
                  <a:lnTo>
                    <a:pt x="780366" y="18101"/>
                  </a:lnTo>
                  <a:lnTo>
                    <a:pt x="819475" y="39339"/>
                  </a:lnTo>
                  <a:lnTo>
                    <a:pt x="853552" y="67468"/>
                  </a:lnTo>
                  <a:lnTo>
                    <a:pt x="881671" y="101562"/>
                  </a:lnTo>
                  <a:lnTo>
                    <a:pt x="902904" y="140696"/>
                  </a:lnTo>
                  <a:lnTo>
                    <a:pt x="916324" y="183943"/>
                  </a:lnTo>
                  <a:lnTo>
                    <a:pt x="921004" y="230377"/>
                  </a:lnTo>
                  <a:lnTo>
                    <a:pt x="916324" y="276770"/>
                  </a:lnTo>
                  <a:lnTo>
                    <a:pt x="902904" y="319986"/>
                  </a:lnTo>
                  <a:lnTo>
                    <a:pt x="881671" y="359097"/>
                  </a:lnTo>
                  <a:lnTo>
                    <a:pt x="853552" y="393176"/>
                  </a:lnTo>
                  <a:lnTo>
                    <a:pt x="819475" y="421295"/>
                  </a:lnTo>
                  <a:lnTo>
                    <a:pt x="780366" y="442529"/>
                  </a:lnTo>
                  <a:lnTo>
                    <a:pt x="737154" y="455949"/>
                  </a:lnTo>
                  <a:lnTo>
                    <a:pt x="690765" y="460628"/>
                  </a:lnTo>
                  <a:lnTo>
                    <a:pt x="645956" y="451578"/>
                  </a:lnTo>
                  <a:lnTo>
                    <a:pt x="609361" y="426894"/>
                  </a:lnTo>
                  <a:lnTo>
                    <a:pt x="584688" y="390280"/>
                  </a:lnTo>
                  <a:lnTo>
                    <a:pt x="575640" y="345439"/>
                  </a:lnTo>
                  <a:lnTo>
                    <a:pt x="584688" y="300672"/>
                  </a:lnTo>
                  <a:lnTo>
                    <a:pt x="609361" y="264096"/>
                  </a:lnTo>
                  <a:lnTo>
                    <a:pt x="645956" y="239426"/>
                  </a:lnTo>
                  <a:lnTo>
                    <a:pt x="690765" y="230377"/>
                  </a:lnTo>
                  <a:lnTo>
                    <a:pt x="921004" y="230377"/>
                  </a:lnTo>
                </a:path>
                <a:path w="6163309" h="3685540">
                  <a:moveTo>
                    <a:pt x="5702554" y="460628"/>
                  </a:moveTo>
                  <a:lnTo>
                    <a:pt x="690765" y="460628"/>
                  </a:lnTo>
                </a:path>
              </a:pathLst>
            </a:custGeom>
            <a:ln w="18293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893" y="4797168"/>
              <a:ext cx="248544" cy="248544"/>
            </a:xfrm>
            <a:prstGeom prst="rect">
              <a:avLst/>
            </a:prstGeom>
          </p:spPr>
        </p:pic>
        <p:sp>
          <p:nvSpPr>
            <p:cNvPr id="23" name="object 10"/>
            <p:cNvSpPr/>
            <p:nvPr/>
          </p:nvSpPr>
          <p:spPr>
            <a:xfrm>
              <a:off x="724039" y="4806314"/>
              <a:ext cx="230504" cy="461009"/>
            </a:xfrm>
            <a:custGeom>
              <a:avLst/>
              <a:gdLst/>
              <a:ahLst/>
              <a:cxnLst/>
              <a:rect l="l" t="t" r="r" b="b"/>
              <a:pathLst>
                <a:path w="230505" h="461010">
                  <a:moveTo>
                    <a:pt x="0" y="460629"/>
                  </a:moveTo>
                  <a:lnTo>
                    <a:pt x="46403" y="455949"/>
                  </a:lnTo>
                  <a:lnTo>
                    <a:pt x="89624" y="442527"/>
                  </a:lnTo>
                  <a:lnTo>
                    <a:pt x="128735" y="421289"/>
                  </a:lnTo>
                  <a:lnTo>
                    <a:pt x="162812" y="393160"/>
                  </a:lnTo>
                  <a:lnTo>
                    <a:pt x="190928" y="359066"/>
                  </a:lnTo>
                  <a:lnTo>
                    <a:pt x="212156" y="319932"/>
                  </a:lnTo>
                  <a:lnTo>
                    <a:pt x="225573" y="276685"/>
                  </a:lnTo>
                  <a:lnTo>
                    <a:pt x="230251" y="230251"/>
                  </a:lnTo>
                  <a:lnTo>
                    <a:pt x="230251" y="0"/>
                  </a:lnTo>
                </a:path>
              </a:pathLst>
            </a:custGeom>
            <a:ln w="18293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4751" y="2231135"/>
              <a:ext cx="4261104" cy="2395728"/>
            </a:xfrm>
            <a:prstGeom prst="rect">
              <a:avLst/>
            </a:prstGeom>
          </p:spPr>
        </p:pic>
        <p:pic>
          <p:nvPicPr>
            <p:cNvPr id="25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5912" y="3002089"/>
              <a:ext cx="3749039" cy="2386583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7315354" y="2085967"/>
            <a:ext cx="3314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114" dirty="0">
                <a:solidFill>
                  <a:schemeClr val="bg1"/>
                </a:solidFill>
                <a:latin typeface="Arial MT"/>
                <a:cs typeface="Arial MT"/>
              </a:rPr>
              <a:t>Tableau</a:t>
            </a:r>
            <a:r>
              <a:rPr lang="fr-FR" sz="2400" spc="-7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fr-FR" sz="2400" spc="-2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lang="fr-FR" sz="2400" spc="-9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fr-FR" sz="2400" spc="-105" dirty="0">
                <a:solidFill>
                  <a:schemeClr val="bg1"/>
                </a:solidFill>
                <a:latin typeface="Arial MT"/>
                <a:cs typeface="Arial MT"/>
              </a:rPr>
              <a:t>déclinaison</a:t>
            </a:r>
            <a:endParaRPr lang="fr-FR" sz="24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8215" y="5491776"/>
            <a:ext cx="53127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fr-FR" sz="3200" i="1" spc="114" dirty="0">
                <a:latin typeface="Arial"/>
                <a:cs typeface="Arial"/>
              </a:rPr>
              <a:t>Et</a:t>
            </a:r>
            <a:r>
              <a:rPr lang="fr-FR" sz="3200" i="1" spc="-290" dirty="0">
                <a:latin typeface="Arial"/>
                <a:cs typeface="Arial"/>
              </a:rPr>
              <a:t> </a:t>
            </a:r>
            <a:r>
              <a:rPr lang="fr-FR" sz="3200" i="1" spc="-235" dirty="0" err="1" smtClean="0">
                <a:latin typeface="Arial"/>
                <a:cs typeface="Arial"/>
              </a:rPr>
              <a:t>caetera</a:t>
            </a:r>
            <a:r>
              <a:rPr lang="fr-FR" sz="3200" i="1" spc="-235" dirty="0">
                <a:latin typeface="Palatino Linotype"/>
                <a:cs typeface="Palatino Linotype"/>
              </a:rPr>
              <a:t>….Ah</a:t>
            </a:r>
            <a:r>
              <a:rPr lang="fr-FR" sz="3200" i="1" spc="10" dirty="0">
                <a:latin typeface="Palatino Linotype"/>
                <a:cs typeface="Palatino Linotype"/>
              </a:rPr>
              <a:t> </a:t>
            </a:r>
            <a:r>
              <a:rPr lang="fr-FR" sz="3200" i="1" spc="-305" dirty="0">
                <a:latin typeface="Palatino Linotype"/>
                <a:cs typeface="Palatino Linotype"/>
              </a:rPr>
              <a:t>non</a:t>
            </a:r>
            <a:r>
              <a:rPr lang="fr-FR" sz="3200" i="1" spc="-185" dirty="0">
                <a:latin typeface="Palatino Linotype"/>
                <a:cs typeface="Palatino Linotype"/>
              </a:rPr>
              <a:t> </a:t>
            </a:r>
            <a:r>
              <a:rPr lang="fr-FR" sz="3200" i="1" spc="-10" dirty="0">
                <a:latin typeface="Palatino Linotype"/>
                <a:cs typeface="Palatino Linotype"/>
              </a:rPr>
              <a:t>!</a:t>
            </a:r>
            <a:r>
              <a:rPr lang="fr-FR" sz="3200" i="1" spc="-210" dirty="0">
                <a:latin typeface="Palatino Linotype"/>
                <a:cs typeface="Palatino Linotype"/>
              </a:rPr>
              <a:t> </a:t>
            </a:r>
            <a:r>
              <a:rPr lang="fr-FR" sz="3200" i="1" spc="-70" dirty="0">
                <a:latin typeface="Palatino Linotype"/>
                <a:cs typeface="Palatino Linotype"/>
              </a:rPr>
              <a:t>C’est</a:t>
            </a:r>
            <a:r>
              <a:rPr lang="fr-FR" sz="3200" i="1" spc="-150" dirty="0">
                <a:latin typeface="Palatino Linotype"/>
                <a:cs typeface="Palatino Linotype"/>
              </a:rPr>
              <a:t> </a:t>
            </a:r>
            <a:r>
              <a:rPr lang="fr-FR" sz="3200" i="1" spc="-270" dirty="0">
                <a:latin typeface="Palatino Linotype"/>
                <a:cs typeface="Palatino Linotype"/>
              </a:rPr>
              <a:t>en</a:t>
            </a:r>
            <a:r>
              <a:rPr lang="fr-FR" sz="3200" i="1" spc="-190" dirty="0">
                <a:latin typeface="Palatino Linotype"/>
                <a:cs typeface="Palatino Linotype"/>
              </a:rPr>
              <a:t> </a:t>
            </a:r>
            <a:r>
              <a:rPr lang="fr-FR" sz="3200" i="1" spc="-170" dirty="0">
                <a:latin typeface="Palatino Linotype"/>
                <a:cs typeface="Palatino Linotype"/>
              </a:rPr>
              <a:t>latin</a:t>
            </a:r>
            <a:r>
              <a:rPr lang="fr-FR" sz="3200" i="1" spc="-195" dirty="0">
                <a:latin typeface="Palatino Linotype"/>
                <a:cs typeface="Palatino Linotype"/>
              </a:rPr>
              <a:t> </a:t>
            </a:r>
            <a:r>
              <a:rPr lang="fr-FR" sz="3200" i="1" spc="-10" dirty="0">
                <a:latin typeface="Palatino Linotype"/>
                <a:cs typeface="Palatino Linotype"/>
              </a:rPr>
              <a:t>!</a:t>
            </a:r>
            <a:r>
              <a:rPr lang="fr-FR" sz="3200" i="1" spc="-160" dirty="0">
                <a:latin typeface="Palatino Linotype"/>
                <a:cs typeface="Palatino Linotype"/>
              </a:rPr>
              <a:t> </a:t>
            </a:r>
            <a:r>
              <a:rPr lang="fr-FR" sz="3200" spc="-50" dirty="0">
                <a:latin typeface="Segoe UI Symbol"/>
                <a:cs typeface="Segoe UI Symbol"/>
              </a:rPr>
              <a:t>☺</a:t>
            </a:r>
            <a:endParaRPr lang="fr-FR" sz="3200" dirty="0">
              <a:latin typeface="Segoe UI Symbol"/>
              <a:cs typeface="Segoe UI Symbol"/>
            </a:endParaRPr>
          </a:p>
        </p:txBody>
      </p:sp>
    </p:spTree>
    <p:extLst>
      <p:ext uri="{BB962C8B-B14F-4D97-AF65-F5344CB8AC3E}">
        <p14:creationId xmlns:p14="http://schemas.microsoft.com/office/powerpoint/2010/main" val="3566240375"/>
      </p:ext>
    </p:extLst>
  </p:cSld>
  <p:clrMapOvr>
    <a:masterClrMapping/>
  </p:clrMapOvr>
  <p:transition spd="slow" advTm="10764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4839" y="573108"/>
            <a:ext cx="10577758" cy="1507067"/>
          </a:xfrm>
        </p:spPr>
        <p:txBody>
          <a:bodyPr>
            <a:normAutofit/>
          </a:bodyPr>
          <a:lstStyle/>
          <a:p>
            <a:r>
              <a:rPr lang="fr-FR" sz="5400" dirty="0"/>
              <a:t>MAIS AUSSI DE L’HISTOIRE !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object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8622" y="2080175"/>
            <a:ext cx="5848350" cy="3295650"/>
          </a:xfrm>
          <a:prstGeom prst="rect">
            <a:avLst/>
          </a:prstGeom>
        </p:spPr>
      </p:pic>
      <p:grpSp>
        <p:nvGrpSpPr>
          <p:cNvPr id="5" name="object 4"/>
          <p:cNvGrpSpPr/>
          <p:nvPr/>
        </p:nvGrpSpPr>
        <p:grpSpPr>
          <a:xfrm>
            <a:off x="7940040" y="1649729"/>
            <a:ext cx="4251960" cy="4344670"/>
            <a:chOff x="7223759" y="1891601"/>
            <a:chExt cx="4251960" cy="4344670"/>
          </a:xfrm>
        </p:grpSpPr>
        <p:pic>
          <p:nvPicPr>
            <p:cNvPr id="6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3759" y="2615183"/>
              <a:ext cx="3794759" cy="3621024"/>
            </a:xfrm>
            <a:prstGeom prst="rect">
              <a:avLst/>
            </a:prstGeom>
          </p:spPr>
        </p:pic>
        <p:sp>
          <p:nvSpPr>
            <p:cNvPr id="7" name="object 6"/>
            <p:cNvSpPr/>
            <p:nvPr/>
          </p:nvSpPr>
          <p:spPr>
            <a:xfrm>
              <a:off x="10884534" y="1899539"/>
              <a:ext cx="583565" cy="1149350"/>
            </a:xfrm>
            <a:custGeom>
              <a:avLst/>
              <a:gdLst/>
              <a:ahLst/>
              <a:cxnLst/>
              <a:rect l="l" t="t" r="r" b="b"/>
              <a:pathLst>
                <a:path w="583565" h="1149350">
                  <a:moveTo>
                    <a:pt x="279273" y="0"/>
                  </a:moveTo>
                  <a:lnTo>
                    <a:pt x="247396" y="372490"/>
                  </a:lnTo>
                  <a:lnTo>
                    <a:pt x="149606" y="298323"/>
                  </a:lnTo>
                  <a:lnTo>
                    <a:pt x="118364" y="651637"/>
                  </a:lnTo>
                  <a:lnTo>
                    <a:pt x="42418" y="584326"/>
                  </a:lnTo>
                  <a:lnTo>
                    <a:pt x="0" y="1149096"/>
                  </a:lnTo>
                  <a:lnTo>
                    <a:pt x="207391" y="728345"/>
                  </a:lnTo>
                  <a:lnTo>
                    <a:pt x="273685" y="781431"/>
                  </a:lnTo>
                  <a:lnTo>
                    <a:pt x="371094" y="474980"/>
                  </a:lnTo>
                  <a:lnTo>
                    <a:pt x="431673" y="530860"/>
                  </a:lnTo>
                  <a:lnTo>
                    <a:pt x="583057" y="251840"/>
                  </a:lnTo>
                  <a:lnTo>
                    <a:pt x="27927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10884534" y="1899539"/>
              <a:ext cx="583565" cy="1149350"/>
            </a:xfrm>
            <a:custGeom>
              <a:avLst/>
              <a:gdLst/>
              <a:ahLst/>
              <a:cxnLst/>
              <a:rect l="l" t="t" r="r" b="b"/>
              <a:pathLst>
                <a:path w="583565" h="1149350">
                  <a:moveTo>
                    <a:pt x="583057" y="251840"/>
                  </a:moveTo>
                  <a:lnTo>
                    <a:pt x="431673" y="530860"/>
                  </a:lnTo>
                  <a:lnTo>
                    <a:pt x="371094" y="474980"/>
                  </a:lnTo>
                  <a:lnTo>
                    <a:pt x="273685" y="781431"/>
                  </a:lnTo>
                  <a:lnTo>
                    <a:pt x="207391" y="728345"/>
                  </a:lnTo>
                  <a:lnTo>
                    <a:pt x="0" y="1149096"/>
                  </a:lnTo>
                  <a:lnTo>
                    <a:pt x="42418" y="584326"/>
                  </a:lnTo>
                  <a:lnTo>
                    <a:pt x="118364" y="651637"/>
                  </a:lnTo>
                  <a:lnTo>
                    <a:pt x="149606" y="298323"/>
                  </a:lnTo>
                  <a:lnTo>
                    <a:pt x="247396" y="372490"/>
                  </a:lnTo>
                  <a:lnTo>
                    <a:pt x="279273" y="0"/>
                  </a:lnTo>
                  <a:lnTo>
                    <a:pt x="583057" y="251840"/>
                  </a:lnTo>
                  <a:close/>
                </a:path>
              </a:pathLst>
            </a:custGeom>
            <a:ln w="158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41027612"/>
      </p:ext>
    </p:extLst>
  </p:cSld>
  <p:clrMapOvr>
    <a:masterClrMapping/>
  </p:clrMapOvr>
  <p:transition spd="slow" advTm="10152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574</TotalTime>
  <Words>299</Words>
  <Application>Microsoft Office PowerPoint</Application>
  <PresentationFormat>Grand écran</PresentationFormat>
  <Paragraphs>36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Arial MT</vt:lpstr>
      <vt:lpstr>Calibri</vt:lpstr>
      <vt:lpstr>Century Gothic</vt:lpstr>
      <vt:lpstr>Palatino Linotype</vt:lpstr>
      <vt:lpstr>Segoe UI Symbol</vt:lpstr>
      <vt:lpstr>Wingdings</vt:lpstr>
      <vt:lpstr>Wingdings 3</vt:lpstr>
      <vt:lpstr>Secteur</vt:lpstr>
      <vt:lpstr>Lectiones latinae</vt:lpstr>
      <vt:lpstr>Présentation PowerPoint</vt:lpstr>
      <vt:lpstr>Présentation PowerPoint</vt:lpstr>
      <vt:lpstr>Présentation PowerPoint</vt:lpstr>
      <vt:lpstr>Le latin : l’option qu’il vous faut</vt:lpstr>
      <vt:lpstr>Et en 3e… on passe au grec : </vt:lpstr>
      <vt:lpstr>ΜΑΘΗΜΑ ΕΛΛΕΝΙΚΟΝ </vt:lpstr>
      <vt:lpstr>Le cours de grec : la langue… </vt:lpstr>
      <vt:lpstr>MAIS AUSSI DE L’HISTOIRE ! </vt:lpstr>
      <vt:lpstr>De la rigolade et de la détente</vt:lpstr>
      <vt:lpstr>PETITE PAGE DE PUB</vt:lpstr>
      <vt:lpstr>EN Résumé : </vt:lpstr>
    </vt:vector>
  </TitlesOfParts>
  <Company>ENC92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Lectiones latinae</dc:title>
  <dc:creator>t.friscia32519</dc:creator>
  <cp:lastModifiedBy>e.bacci18306</cp:lastModifiedBy>
  <cp:revision>14</cp:revision>
  <dcterms:created xsi:type="dcterms:W3CDTF">2024-05-24T06:20:00Z</dcterms:created>
  <dcterms:modified xsi:type="dcterms:W3CDTF">2024-06-18T13:11:52Z</dcterms:modified>
</cp:coreProperties>
</file>